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presProps.xml" ContentType="application/vnd.openxmlformats-officedocument.presentationml.presProps+xml"/>
  <Override PartName="/ppt/media/image45.jpeg" ContentType="image/jpeg"/>
  <Override PartName="/ppt/media/image18.jpeg" ContentType="image/jpeg"/>
  <Override PartName="/ppt/media/image1.jpeg" ContentType="image/jpeg"/>
  <Override PartName="/ppt/media/image46.jpeg" ContentType="image/jpeg"/>
  <Override PartName="/ppt/media/image2.jpeg" ContentType="image/jpeg"/>
  <Override PartName="/ppt/media/image40.jpeg" ContentType="image/jpeg"/>
  <Override PartName="/ppt/media/image4.jpeg" ContentType="image/jpeg"/>
  <Override PartName="/ppt/media/image5.png" ContentType="image/png"/>
  <Override PartName="/ppt/media/image47.jpeg" ContentType="image/jpeg"/>
  <Override PartName="/ppt/media/image3.jpeg" ContentType="image/jpeg"/>
  <Override PartName="/ppt/media/image42.jpeg" ContentType="image/jpeg"/>
  <Override PartName="/ppt/media/image6.jpeg" ContentType="image/jpeg"/>
  <Override PartName="/ppt/media/image43.jpeg" ContentType="image/jpeg"/>
  <Override PartName="/ppt/media/image7.jpeg" ContentType="image/jpeg"/>
  <Override PartName="/ppt/media/image11.jpeg" ContentType="image/jpeg"/>
  <Override PartName="/ppt/media/image8.jpeg" ContentType="image/jpeg"/>
  <Override PartName="/ppt/media/image10.jpeg" ContentType="image/jpeg"/>
  <Override PartName="/ppt/media/image9.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44.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2.png" ContentType="image/png"/>
  <Override PartName="/ppt/media/image30.jpeg" ContentType="image/jpeg"/>
  <Override PartName="/ppt/media/image31.jpeg" ContentType="image/jpeg"/>
  <Override PartName="/ppt/media/image33.jpeg" ContentType="image/jpeg"/>
  <Override PartName="/ppt/media/image34.jpeg" ContentType="image/jpeg"/>
  <Override PartName="/ppt/media/image35.jpeg" ContentType="image/jpeg"/>
  <Override PartName="/ppt/media/image36.jpeg" ContentType="image/jpeg"/>
  <Override PartName="/ppt/media/image37.jpeg" ContentType="image/jpeg"/>
  <Override PartName="/ppt/media/image38.jpeg" ContentType="image/jpeg"/>
  <Override PartName="/ppt/media/image39.jpeg" ContentType="image/jpeg"/>
  <Override PartName="/ppt/media/image41.jpeg" ContentType="image/jpeg"/>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_rels/slide22.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20.xml.rels" ContentType="application/vnd.openxmlformats-package.relationships+xml"/>
  <Override PartName="/ppt/slides/_rels/slide2.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9.xml.rels" ContentType="application/vnd.openxmlformats-package.relationshi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0080625" cy="7559675"/>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spTree>
      <p:nvGrpSpPr>
        <p:cNvPr id="1" name=""/>
        <p:cNvGrpSpPr/>
        <p:nvPr/>
      </p:nvGrpSpPr>
      <p:grpSpPr>
        <a:xfrm>
          <a:off x="0" y="0"/>
          <a:ext cx="0" cy="0"/>
          <a:chOff x="0" y="0"/>
          <a:chExt cx="0" cy="0"/>
        </a:xfrm>
      </p:grpSpPr>
      <p:sp>
        <p:nvSpPr>
          <p:cNvPr id="7" name="PlaceHolder 1"/>
          <p:cNvSpPr>
            <a:spLocks noGrp="1"/>
          </p:cNvSpPr>
          <p:nvPr>
            <p:ph type="title"/>
          </p:nvPr>
        </p:nvSpPr>
        <p:spPr>
          <a:xfrm>
            <a:off x="502920" y="301680"/>
            <a:ext cx="9064440" cy="1255680"/>
          </a:xfrm>
          <a:prstGeom prst="rect">
            <a:avLst/>
          </a:prstGeom>
          <a:noFill/>
          <a:ln w="0">
            <a:noFill/>
          </a:ln>
        </p:spPr>
        <p:txBody>
          <a:bodyPr lIns="0" rIns="0" tIns="0" bIns="0" anchor="ctr">
            <a:spAutoFit/>
          </a:bodyPr>
          <a:p>
            <a:pPr indent="0" algn="ctr">
              <a:lnSpc>
                <a:spcPct val="93000"/>
              </a:lnSpc>
              <a:spcBef>
                <a:spcPts val="11"/>
              </a:spcBef>
              <a:spcAft>
                <a:spcPts val="11"/>
              </a:spcAft>
              <a:buNone/>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4400" strike="noStrike" u="none">
              <a:solidFill>
                <a:srgbClr val="000000"/>
              </a:solidFill>
              <a:effectLst/>
              <a:uFillTx/>
              <a:latin typeface="Arial"/>
            </a:endParaRPr>
          </a:p>
        </p:txBody>
      </p:sp>
      <p:sp>
        <p:nvSpPr>
          <p:cNvPr id="8" name="PlaceHolder 2"/>
          <p:cNvSpPr>
            <a:spLocks noGrp="1"/>
          </p:cNvSpPr>
          <p:nvPr>
            <p:ph type="subTitle"/>
          </p:nvPr>
        </p:nvSpPr>
        <p:spPr>
          <a:xfrm>
            <a:off x="502920" y="1767960"/>
            <a:ext cx="9064440" cy="4983480"/>
          </a:xfrm>
          <a:prstGeom prst="rect">
            <a:avLst/>
          </a:prstGeom>
          <a:noFill/>
          <a:ln w="0">
            <a:noFill/>
          </a:ln>
        </p:spPr>
        <p:txBody>
          <a:bodyPr lIns="0" rIns="0" tIns="0" bIns="0" anchor="ctr">
            <a:spAutoFit/>
          </a:bodyPr>
          <a:p>
            <a:pPr marL="343080" indent="-343080" algn="ctr">
              <a:lnSpc>
                <a:spcPct val="93000"/>
              </a:lnSpc>
              <a:spcBef>
                <a:spcPts val="11"/>
              </a:spcBef>
              <a:spcAft>
                <a:spcPts val="11"/>
              </a:spcAft>
              <a:buNone/>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3200" strike="noStrike" u="none">
              <a:solidFill>
                <a:srgbClr val="000000"/>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2EBF3749-F067-48EC-8B04-44D95AAD5DDD}" type="slidenum">
              <a:t>&lt;#&gt;</a:t>
            </a:fld>
          </a:p>
        </p:txBody>
      </p:sp>
      <p:sp>
        <p:nvSpPr>
          <p:cNvPr id="6" name="PlaceHolder 5"/>
          <p:cNvSpPr>
            <a:spLocks noGrp="1"/>
          </p:cNvSpPr>
          <p:nvPr>
            <p:ph type="dt" idx="1"/>
          </p:nvPr>
        </p:nvSpPr>
        <p:spPr/>
        <p:txBody>
          <a:bodyPr/>
          <a:p>
            <a:r>
              <a:rPr lang="bg-BG"/>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6C6F69B4-CA11-4C25-ACFC-52CB773AE9E2}" type="slidenum">
              <a:t>&lt;#&gt;</a:t>
            </a:fld>
          </a:p>
        </p:txBody>
      </p:sp>
      <p:sp>
        <p:nvSpPr>
          <p:cNvPr id="4" name="PlaceHolder 3"/>
          <p:cNvSpPr>
            <a:spLocks noGrp="1"/>
          </p:cNvSpPr>
          <p:nvPr>
            <p:ph type="dt" idx="1"/>
          </p:nvPr>
        </p:nvSpPr>
        <p:spPr/>
        <p:txBody>
          <a:bodyPr/>
          <a:p>
            <a:r>
              <a:rPr lang="bg-BG"/>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p:spTree>
      <p:nvGrpSpPr>
        <p:cNvPr id="1" name=""/>
        <p:cNvGrpSpPr/>
        <p:nvPr/>
      </p:nvGrpSpPr>
      <p:grpSpPr>
        <a:xfrm>
          <a:off x="0" y="0"/>
          <a:ext cx="0" cy="0"/>
          <a:chOff x="0" y="0"/>
          <a:chExt cx="0" cy="0"/>
        </a:xfrm>
      </p:grpSpPr>
      <p:sp>
        <p:nvSpPr>
          <p:cNvPr id="9" name="PlaceHolder 1"/>
          <p:cNvSpPr>
            <a:spLocks noGrp="1"/>
          </p:cNvSpPr>
          <p:nvPr>
            <p:ph type="title"/>
          </p:nvPr>
        </p:nvSpPr>
        <p:spPr>
          <a:xfrm>
            <a:off x="502920" y="301680"/>
            <a:ext cx="9064440" cy="1255680"/>
          </a:xfrm>
          <a:prstGeom prst="rect">
            <a:avLst/>
          </a:prstGeom>
          <a:noFill/>
          <a:ln w="0">
            <a:noFill/>
          </a:ln>
        </p:spPr>
        <p:txBody>
          <a:bodyPr lIns="0" rIns="0" tIns="0" bIns="0" anchor="ctr">
            <a:spAutoFit/>
          </a:bodyPr>
          <a:p>
            <a:pPr indent="0" algn="ctr">
              <a:lnSpc>
                <a:spcPct val="93000"/>
              </a:lnSpc>
              <a:spcBef>
                <a:spcPts val="11"/>
              </a:spcBef>
              <a:spcAft>
                <a:spcPts val="11"/>
              </a:spcAft>
              <a:buNone/>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4400" strike="noStrike" u="none">
              <a:solidFill>
                <a:srgbClr val="000000"/>
              </a:solidFill>
              <a:effectLst/>
              <a:uFillTx/>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022EF87A-8927-4CB5-AFCE-3C89B373D94F}" type="slidenum">
              <a:t>&lt;#&gt;</a:t>
            </a:fld>
          </a:p>
        </p:txBody>
      </p:sp>
      <p:sp>
        <p:nvSpPr>
          <p:cNvPr id="5" name="PlaceHolder 4"/>
          <p:cNvSpPr>
            <a:spLocks noGrp="1"/>
          </p:cNvSpPr>
          <p:nvPr>
            <p:ph type="dt" idx="1"/>
          </p:nvPr>
        </p:nvSpPr>
        <p:spPr/>
        <p:txBody>
          <a:bodyPr/>
          <a:p>
            <a:r>
              <a:rPr lang="bg-BG"/>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2920" y="301680"/>
            <a:ext cx="9064440" cy="12556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r>
              <a:rPr b="0" lang="bg-BG" sz="4400" strike="noStrike" u="none">
                <a:solidFill>
                  <a:srgbClr val="000000"/>
                </a:solidFill>
                <a:effectLst/>
                <a:uFillTx/>
                <a:latin typeface="Arial"/>
              </a:rPr>
              <a:t>Click to edit the title text format</a:t>
            </a:r>
            <a:endParaRPr b="0" lang="bg-BG" sz="4400" strike="noStrike" u="none">
              <a:solidFill>
                <a:srgbClr val="000000"/>
              </a:solidFill>
              <a:effectLst/>
              <a:uFillTx/>
              <a:latin typeface="Arial"/>
            </a:endParaRPr>
          </a:p>
        </p:txBody>
      </p:sp>
      <p:sp>
        <p:nvSpPr>
          <p:cNvPr id="3" name="PlaceHolder 2"/>
          <p:cNvSpPr>
            <a:spLocks noGrp="1"/>
          </p:cNvSpPr>
          <p:nvPr>
            <p:ph type="body"/>
          </p:nvPr>
        </p:nvSpPr>
        <p:spPr>
          <a:xfrm>
            <a:off x="502920" y="1767960"/>
            <a:ext cx="9064440" cy="4983480"/>
          </a:xfrm>
          <a:prstGeom prst="rect">
            <a:avLst/>
          </a:prstGeom>
          <a:noFill/>
          <a:ln w="0">
            <a:noFill/>
          </a:ln>
        </p:spPr>
        <p:txBody>
          <a:bodyPr lIns="0" rIns="0" tIns="28080" bIns="0" anchor="t">
            <a:normAutofit/>
          </a:bodyPr>
          <a:p>
            <a:pPr marL="343080" indent="-343080">
              <a:lnSpc>
                <a:spcPct val="93000"/>
              </a:lnSpc>
              <a:spcBef>
                <a:spcPts val="11"/>
              </a:spcBef>
              <a:spcAft>
                <a:spcPts val="1426"/>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743040" indent="-285840">
              <a:lnSpc>
                <a:spcPct val="93000"/>
              </a:lnSpc>
              <a:spcBef>
                <a:spcPts val="11"/>
              </a:spcBef>
              <a:spcAft>
                <a:spcPts val="1151"/>
              </a:spcAft>
              <a:buClr>
                <a:srgbClr val="000000"/>
              </a:buClr>
              <a:buFont typeface="Times New Roman"/>
              <a:buChar char="–"/>
              <a:tabLst>
                <a:tab algn="l" pos="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 algn="l" pos="7567560"/>
                <a:tab algn="l" pos="7927920"/>
              </a:tabLst>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143000" indent="-228600">
              <a:lnSpc>
                <a:spcPct val="93000"/>
              </a:lnSpc>
              <a:spcBef>
                <a:spcPts val="11"/>
              </a:spcBef>
              <a:spcAft>
                <a:spcPts val="862"/>
              </a:spcAft>
              <a:buClr>
                <a:srgbClr val="000000"/>
              </a:buClr>
              <a:buFont typeface="Times New Roman"/>
              <a:buChar char="•"/>
              <a:tabLst>
                <a:tab algn="l" pos="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 algn="l" pos="7567560"/>
                <a:tab algn="l" pos="7927920"/>
                <a:tab algn="l" pos="8288280"/>
              </a:tabLst>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600200" indent="-228600">
              <a:lnSpc>
                <a:spcPct val="93000"/>
              </a:lnSpc>
              <a:spcBef>
                <a:spcPts val="11"/>
              </a:spcBef>
              <a:spcAft>
                <a:spcPts val="587"/>
              </a:spcAft>
              <a:buClr>
                <a:srgbClr val="000000"/>
              </a:buClr>
              <a:buFont typeface="Times New Roman"/>
              <a:buChar char="–"/>
              <a:tabLst>
                <a:tab algn="l" pos="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 algn="l" pos="7567560"/>
                <a:tab algn="l" pos="7927920"/>
                <a:tab algn="l" pos="8288280"/>
                <a:tab algn="l" pos="8648640"/>
              </a:tabLst>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057400" indent="-228600">
              <a:lnSpc>
                <a:spcPct val="93000"/>
              </a:lnSpc>
              <a:spcBef>
                <a:spcPts val="11"/>
              </a:spcBef>
              <a:spcAft>
                <a:spcPts val="300"/>
              </a:spcAft>
              <a:buClr>
                <a:srgbClr val="000000"/>
              </a:buClr>
              <a:buFont typeface="Times New Roman"/>
              <a:buChar char="»"/>
              <a:tabLst>
                <a:tab algn="l" pos="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 algn="l" pos="7567560"/>
                <a:tab algn="l" pos="7927920"/>
                <a:tab algn="l" pos="8288280"/>
                <a:tab algn="l" pos="8648640"/>
                <a:tab algn="l" pos="9009000"/>
              </a:tabLst>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057400" indent="-228600">
              <a:spcBef>
                <a:spcPts val="499"/>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2057400" indent="-228600">
              <a:spcBef>
                <a:spcPts val="499"/>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
        <p:nvSpPr>
          <p:cNvPr id="4" name="PlaceHolder 3"/>
          <p:cNvSpPr>
            <a:spLocks noGrp="1"/>
          </p:cNvSpPr>
          <p:nvPr>
            <p:ph type="dt" idx="1"/>
          </p:nvPr>
        </p:nvSpPr>
        <p:spPr>
          <a:xfrm>
            <a:off x="503280" y="6886080"/>
            <a:ext cx="2341440" cy="514440"/>
          </a:xfrm>
          <a:prstGeom prst="rect">
            <a:avLst/>
          </a:prstGeom>
          <a:noFill/>
          <a:ln w="0">
            <a:noFill/>
          </a:ln>
        </p:spPr>
        <p:txBody>
          <a:bodyPr lIns="0" rIns="0" tIns="0" bIns="0" anchor="t">
            <a:noAutofit/>
          </a:bodyPr>
          <a:lstStyle>
            <a:lvl1pPr indent="0">
              <a:lnSpc>
                <a:spcPct val="93000"/>
              </a:lnSpc>
              <a:spcBef>
                <a:spcPts val="11"/>
              </a:spcBef>
              <a:spcAft>
                <a:spcPts val="11"/>
              </a:spcAft>
              <a:buNone/>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defRPr b="0" lang="en-US" sz="1800" strike="noStrike" u="none">
                <a:solidFill>
                  <a:srgbClr val="000000"/>
                </a:solidFill>
                <a:effectLst/>
                <a:uFillTx/>
                <a:latin typeface="Arial"/>
              </a:defRPr>
            </a:lvl1pPr>
          </a:lstStyle>
          <a:p>
            <a:pPr indent="0">
              <a:lnSpc>
                <a:spcPct val="93000"/>
              </a:lnSpc>
              <a:spcBef>
                <a:spcPts val="11"/>
              </a:spcBef>
              <a:spcAft>
                <a:spcPts val="11"/>
              </a:spcAft>
              <a:buNone/>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1800" strike="noStrike" u="none">
                <a:solidFill>
                  <a:srgbClr val="000000"/>
                </a:solidFill>
                <a:effectLst/>
                <a:uFillTx/>
                <a:latin typeface="Arial"/>
              </a:rPr>
              <a:t>&lt;date/time&gt;</a:t>
            </a:r>
            <a:endParaRPr b="0" lang="bg-BG" sz="1800" strike="noStrike" u="none">
              <a:solidFill>
                <a:srgbClr val="000000"/>
              </a:solidFill>
              <a:effectLst/>
              <a:uFillTx/>
              <a:latin typeface="Arial"/>
            </a:endParaRPr>
          </a:p>
        </p:txBody>
      </p:sp>
      <p:sp>
        <p:nvSpPr>
          <p:cNvPr id="5" name="PlaceHolder 4"/>
          <p:cNvSpPr>
            <a:spLocks noGrp="1"/>
          </p:cNvSpPr>
          <p:nvPr>
            <p:ph type="ftr" idx="2"/>
          </p:nvPr>
        </p:nvSpPr>
        <p:spPr>
          <a:xfrm>
            <a:off x="3447720" y="6886080"/>
            <a:ext cx="3189240" cy="514440"/>
          </a:xfrm>
          <a:prstGeom prst="rect">
            <a:avLst/>
          </a:prstGeom>
          <a:noFill/>
          <a:ln w="0">
            <a:noFill/>
          </a:ln>
        </p:spPr>
        <p:txBody>
          <a:bodyPr lIns="0" rIns="0" tIns="0" bIns="0" anchor="t">
            <a:noAutofit/>
          </a:bodyPr>
          <a:lstStyle>
            <a:lvl1pPr indent="0">
              <a:lnSpc>
                <a:spcPct val="93000"/>
              </a:lnSpc>
              <a:spcBef>
                <a:spcPts val="11"/>
              </a:spcBef>
              <a:spcAft>
                <a:spcPts val="11"/>
              </a:spcAft>
              <a:buNone/>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defRPr b="0" lang="en-US" sz="1800" strike="noStrike" u="none">
                <a:solidFill>
                  <a:srgbClr val="000000"/>
                </a:solidFill>
                <a:effectLst/>
                <a:uFillTx/>
                <a:latin typeface="Arial"/>
              </a:defRPr>
            </a:lvl1pPr>
          </a:lstStyle>
          <a:p>
            <a:pPr indent="0">
              <a:lnSpc>
                <a:spcPct val="93000"/>
              </a:lnSpc>
              <a:spcBef>
                <a:spcPts val="11"/>
              </a:spcBef>
              <a:spcAft>
                <a:spcPts val="11"/>
              </a:spcAft>
              <a:buNone/>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1800" strike="noStrike" u="none">
                <a:solidFill>
                  <a:srgbClr val="000000"/>
                </a:solidFill>
                <a:effectLst/>
                <a:uFillTx/>
                <a:latin typeface="Arial"/>
              </a:rPr>
              <a:t>&lt;footer&gt;</a:t>
            </a:r>
            <a:endParaRPr b="0" lang="bg-BG" sz="1800" strike="noStrike" u="none">
              <a:solidFill>
                <a:srgbClr val="000000"/>
              </a:solidFill>
              <a:effectLst/>
              <a:uFillTx/>
              <a:latin typeface="Arial"/>
            </a:endParaRPr>
          </a:p>
        </p:txBody>
      </p:sp>
      <p:sp>
        <p:nvSpPr>
          <p:cNvPr id="6" name="PlaceHolder 5"/>
          <p:cNvSpPr>
            <a:spLocks noGrp="1"/>
          </p:cNvSpPr>
          <p:nvPr>
            <p:ph type="sldNum" idx="3"/>
          </p:nvPr>
        </p:nvSpPr>
        <p:spPr>
          <a:xfrm>
            <a:off x="7227360" y="6886080"/>
            <a:ext cx="2341800" cy="514440"/>
          </a:xfrm>
          <a:prstGeom prst="rect">
            <a:avLst/>
          </a:prstGeom>
          <a:noFill/>
          <a:ln w="0">
            <a:noFill/>
          </a:ln>
        </p:spPr>
        <p:txBody>
          <a:bodyPr lIns="0" rIns="0" tIns="0" bIns="0" anchor="t">
            <a:noAutofit/>
          </a:bodyPr>
          <a:lstStyle>
            <a:lvl1pPr indent="0">
              <a:lnSpc>
                <a:spcPct val="93000"/>
              </a:lnSpc>
              <a:spcBef>
                <a:spcPts val="11"/>
              </a:spcBef>
              <a:spcAft>
                <a:spcPts val="11"/>
              </a:spcAft>
              <a:buNone/>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defRPr b="0" lang="en-US" sz="1800" strike="noStrike" u="none">
                <a:solidFill>
                  <a:srgbClr val="000000"/>
                </a:solidFill>
                <a:effectLst/>
                <a:uFillTx/>
                <a:latin typeface="Arial"/>
              </a:defRPr>
            </a:lvl1pPr>
          </a:lstStyle>
          <a:p>
            <a:pPr indent="0">
              <a:lnSpc>
                <a:spcPct val="93000"/>
              </a:lnSpc>
              <a:spcBef>
                <a:spcPts val="11"/>
              </a:spcBef>
              <a:spcAft>
                <a:spcPts val="11"/>
              </a:spcAft>
              <a:buNone/>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fld id="{B4008381-052A-42B1-9A07-A3B753417AD9}" type="slidenum">
              <a:rPr b="0" lang="en-US" sz="1800" strike="noStrike" u="none">
                <a:solidFill>
                  <a:srgbClr val="000000"/>
                </a:solidFill>
                <a:effectLst/>
                <a:uFillTx/>
                <a:latin typeface="Arial"/>
              </a:rPr>
              <a:t>&lt;number&gt;</a:t>
            </a:fld>
            <a:endParaRPr b="0" lang="bg-BG" sz="1800" strike="noStrike" u="none">
              <a:solidFill>
                <a:srgbClr val="000000"/>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jpeg"/><Relationship Id="rId3" Type="http://schemas.openxmlformats.org/officeDocument/2006/relationships/image" Target="../media/image21.jpeg"/><Relationship Id="rId4"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29.jpeg"/><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image" Target="../media/image34.jpeg"/><Relationship Id="rId3" Type="http://schemas.openxmlformats.org/officeDocument/2006/relationships/image" Target="../media/image35.jpeg"/><Relationship Id="rId4"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image" Target="../media/image42.jpeg"/><Relationship Id="rId4"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jpeg"/><Relationship Id="rId3" Type="http://schemas.openxmlformats.org/officeDocument/2006/relationships/slideLayout" Target="../slideLayouts/slideLayout2.xml"/>
</Relationships>
</file>

<file path=ppt/slides/_rels/slide25.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image" Target="../media/image47.jpeg"/><Relationship Id="rId3"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10" name="" descr=""/>
          <p:cNvPicPr/>
          <p:nvPr/>
        </p:nvPicPr>
        <p:blipFill>
          <a:blip r:embed="rId1"/>
          <a:stretch/>
        </p:blipFill>
        <p:spPr>
          <a:xfrm>
            <a:off x="5761080" y="0"/>
            <a:ext cx="4356000" cy="7559640"/>
          </a:xfrm>
          <a:prstGeom prst="rect">
            <a:avLst/>
          </a:prstGeom>
          <a:noFill/>
          <a:ln w="0">
            <a:noFill/>
          </a:ln>
        </p:spPr>
      </p:pic>
      <p:sp>
        <p:nvSpPr>
          <p:cNvPr id="11" name=""/>
          <p:cNvSpPr/>
          <p:nvPr/>
        </p:nvSpPr>
        <p:spPr>
          <a:xfrm>
            <a:off x="385920" y="388800"/>
            <a:ext cx="5010120" cy="1663920"/>
          </a:xfrm>
          <a:prstGeom prst="rect">
            <a:avLst/>
          </a:prstGeom>
          <a:noFill/>
          <a:ln w="0">
            <a:noFill/>
          </a:ln>
        </p:spPr>
        <p:style>
          <a:lnRef idx="0"/>
          <a:fillRef idx="0"/>
          <a:effectRef idx="0"/>
          <a:fontRef idx="minor"/>
        </p:style>
        <p:txBody>
          <a:bodyPr lIns="90000" rIns="90000" tIns="45000" bIns="45000" anchor="t">
            <a:noAutofit/>
          </a:bodyPr>
          <a:p>
            <a:pP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4000" strike="noStrike" u="none">
                <a:solidFill>
                  <a:srgbClr val="ffffff"/>
                </a:solidFill>
                <a:effectLst/>
                <a:uFillTx/>
                <a:latin typeface="Trebuchet MS"/>
              </a:rPr>
              <a:t>Ayetullah Ruhullah </a:t>
            </a:r>
            <a:r>
              <a:rPr b="1" lang="en-US" sz="4000" strike="noStrike" u="none">
                <a:solidFill>
                  <a:srgbClr val="ffff00"/>
                </a:solidFill>
                <a:effectLst/>
                <a:uFillTx/>
                <a:latin typeface="Trebuchet MS"/>
              </a:rPr>
              <a:t>HUMEYNİ</a:t>
            </a:r>
            <a:endParaRPr b="0" lang="bg-BG" sz="4000" strike="noStrike" u="none">
              <a:solidFill>
                <a:srgbClr val="000000"/>
              </a:solidFill>
              <a:effectLst/>
              <a:uFillTx/>
              <a:latin typeface="Arial"/>
            </a:endParaRPr>
          </a:p>
        </p:txBody>
      </p:sp>
      <p:pic>
        <p:nvPicPr>
          <p:cNvPr id="12" name="" descr=""/>
          <p:cNvPicPr/>
          <p:nvPr/>
        </p:nvPicPr>
        <p:blipFill>
          <a:blip r:embed="rId2"/>
          <a:stretch/>
        </p:blipFill>
        <p:spPr>
          <a:xfrm>
            <a:off x="3456000" y="4103640"/>
            <a:ext cx="2798640" cy="3148200"/>
          </a:xfrm>
          <a:prstGeom prst="rect">
            <a:avLst/>
          </a:prstGeom>
          <a:noFill/>
          <a:ln w="19080">
            <a:solidFill>
              <a:srgbClr val="fffff0"/>
            </a:solidFill>
            <a:round/>
          </a:ln>
        </p:spPr>
      </p:pic>
      <p:sp>
        <p:nvSpPr>
          <p:cNvPr id="13" name=""/>
          <p:cNvSpPr/>
          <p:nvPr/>
        </p:nvSpPr>
        <p:spPr>
          <a:xfrm>
            <a:off x="390600" y="1836720"/>
            <a:ext cx="5010120" cy="2160720"/>
          </a:xfrm>
          <a:prstGeom prst="rect">
            <a:avLst/>
          </a:prstGeom>
          <a:noFill/>
          <a:ln w="0">
            <a:noFill/>
          </a:ln>
        </p:spPr>
        <p:style>
          <a:lnRef idx="0"/>
          <a:fillRef idx="0"/>
          <a:effectRef idx="0"/>
          <a:fontRef idx="minor"/>
        </p:style>
        <p:txBody>
          <a:bodyPr lIns="90000" rIns="90000" tIns="45000" bIns="45000" anchor="t">
            <a:noAutofit/>
          </a:bodyPr>
          <a:p>
            <a:pP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Bu adam 1979 Paris'ten İran'a gelip padişahın rejimini yıktı ve modern tarihte ilk müslüman devleti kurdu.</a:t>
            </a:r>
            <a:endParaRPr b="0" lang="bg-BG" sz="2000" strike="noStrike" u="none">
              <a:solidFill>
                <a:srgbClr val="000000"/>
              </a:solidFill>
              <a:effectLst/>
              <a:uFillTx/>
              <a:latin typeface="Arial"/>
            </a:endParaRPr>
          </a:p>
          <a:p>
            <a:pPr>
              <a:lnSpc>
                <a:spcPct val="104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Sadece İran değil, ama bütün müslüman dünyası ayaklandı, “Artık İslamiyet bütün dünyayı hükmedecek” diye.</a:t>
            </a:r>
            <a:endParaRPr b="0" lang="bg-BG" sz="2000" strike="noStrike" u="none">
              <a:solidFill>
                <a:srgbClr val="000000"/>
              </a:solidFill>
              <a:effectLst/>
              <a:uFillTx/>
              <a:latin typeface="Arial"/>
            </a:endParaRPr>
          </a:p>
        </p:txBody>
      </p:sp>
      <p:sp>
        <p:nvSpPr>
          <p:cNvPr id="14" name=""/>
          <p:cNvSpPr/>
          <p:nvPr/>
        </p:nvSpPr>
        <p:spPr>
          <a:xfrm>
            <a:off x="390600" y="4211640"/>
            <a:ext cx="2957400" cy="2052720"/>
          </a:xfrm>
          <a:prstGeom prst="rect">
            <a:avLst/>
          </a:prstGeom>
          <a:noFill/>
          <a:ln w="0">
            <a:noFill/>
          </a:ln>
        </p:spPr>
        <p:style>
          <a:lnRef idx="0"/>
          <a:fillRef idx="0"/>
          <a:effectRef idx="0"/>
          <a:fontRef idx="minor"/>
        </p:style>
        <p:txBody>
          <a:bodyPr lIns="90000" rIns="90000" tIns="45000" bIns="45000" anchor="t">
            <a:noAutofit/>
          </a:bodyPr>
          <a:p>
            <a:pP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İran'ı kökten değiştirdi: önce daha fazla Avrupa devleti gibi idi - sonra çok şeyler yasak etti, tam bir müslüman rejimi başlattı</a:t>
            </a:r>
            <a:r>
              <a:rPr b="1" lang="en-US" sz="2400" strike="noStrike" u="none">
                <a:solidFill>
                  <a:srgbClr val="ffffff"/>
                </a:solidFill>
                <a:effectLst/>
                <a:uFillTx/>
                <a:latin typeface="Trebuchet MS"/>
              </a:rPr>
              <a:t>.</a:t>
            </a:r>
            <a:endParaRPr b="0" lang="bg-BG" sz="2400" strike="noStrike" u="none">
              <a:solidFill>
                <a:srgbClr val="000000"/>
              </a:solidFill>
              <a:effectLst/>
              <a:uFillTx/>
              <a:latin typeface="Arial"/>
            </a:endParaRPr>
          </a:p>
        </p:txBody>
      </p:sp>
      <p:sp>
        <p:nvSpPr>
          <p:cNvPr id="15" name=""/>
          <p:cNvSpPr/>
          <p:nvPr/>
        </p:nvSpPr>
        <p:spPr>
          <a:xfrm>
            <a:off x="828720" y="6696000"/>
            <a:ext cx="2484360" cy="855720"/>
          </a:xfrm>
          <a:prstGeom prst="rect">
            <a:avLst/>
          </a:prstGeom>
          <a:noFill/>
          <a:ln w="0">
            <a:noFill/>
          </a:ln>
        </p:spPr>
        <p:style>
          <a:lnRef idx="0"/>
          <a:fillRef idx="0"/>
          <a:effectRef idx="0"/>
          <a:fontRef idx="minor"/>
        </p:style>
        <p:txBody>
          <a:bodyPr lIns="90000" rIns="90000" tIns="45000" bIns="45000" anchor="t">
            <a:noAutofit/>
          </a:bodyPr>
          <a:p>
            <a:pPr algn="r">
              <a:lnSpc>
                <a:spcPct val="93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009000"/>
                <a:tab algn="l" pos="9369360"/>
                <a:tab algn="l" pos="9729720"/>
                <a:tab algn="l" pos="10090080"/>
                <a:tab algn="l" pos="10450440"/>
                <a:tab algn="l" pos="10810800"/>
              </a:tabLst>
            </a:pPr>
            <a:r>
              <a:rPr b="0" lang="bg-BG" sz="1800" strike="noStrike" u="none">
                <a:solidFill>
                  <a:srgbClr val="ffe4b5"/>
                </a:solidFill>
                <a:effectLst/>
                <a:uFillTx/>
                <a:latin typeface="Arial"/>
              </a:rPr>
              <a:t>Şah Rıza Pahlevi ve kraliçe Fara Divah</a:t>
            </a:r>
            <a:endParaRPr b="0" lang="bg-BG" sz="1800" strike="noStrike" u="none">
              <a:solidFill>
                <a:srgbClr val="000000"/>
              </a:solidFill>
              <a:effectLst/>
              <a:uFillTx/>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16" name="" descr=""/>
          <p:cNvPicPr/>
          <p:nvPr/>
        </p:nvPicPr>
        <p:blipFill>
          <a:blip r:embed="rId1"/>
          <a:stretch/>
        </p:blipFill>
        <p:spPr>
          <a:xfrm>
            <a:off x="326880" y="1262160"/>
            <a:ext cx="4023000" cy="2870280"/>
          </a:xfrm>
          <a:prstGeom prst="rect">
            <a:avLst/>
          </a:prstGeom>
          <a:noFill/>
          <a:ln w="0">
            <a:noFill/>
          </a:ln>
        </p:spPr>
      </p:pic>
      <p:sp>
        <p:nvSpPr>
          <p:cNvPr id="17" name=""/>
          <p:cNvSpPr/>
          <p:nvPr/>
        </p:nvSpPr>
        <p:spPr>
          <a:xfrm>
            <a:off x="925560" y="352440"/>
            <a:ext cx="8575560" cy="67932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4000" strike="noStrike" u="none">
                <a:solidFill>
                  <a:srgbClr val="ffff00"/>
                </a:solidFill>
                <a:effectLst/>
                <a:uFillTx/>
                <a:latin typeface="Trebuchet MS"/>
              </a:rPr>
              <a:t>İran müslüman devleti oldu</a:t>
            </a:r>
            <a:endParaRPr b="0" lang="bg-BG" sz="4000" strike="noStrike" u="none">
              <a:solidFill>
                <a:srgbClr val="000000"/>
              </a:solidFill>
              <a:effectLst/>
              <a:uFillTx/>
              <a:latin typeface="Arial"/>
            </a:endParaRPr>
          </a:p>
        </p:txBody>
      </p:sp>
      <p:pic>
        <p:nvPicPr>
          <p:cNvPr id="18" name="" descr=""/>
          <p:cNvPicPr/>
          <p:nvPr/>
        </p:nvPicPr>
        <p:blipFill>
          <a:blip r:embed="rId2"/>
          <a:stretch/>
        </p:blipFill>
        <p:spPr>
          <a:xfrm>
            <a:off x="3092400" y="3035160"/>
            <a:ext cx="6765840" cy="4187880"/>
          </a:xfrm>
          <a:prstGeom prst="rect">
            <a:avLst/>
          </a:prstGeom>
          <a:noFill/>
          <a:ln w="0">
            <a:noFill/>
          </a:ln>
        </p:spPr>
      </p:pic>
      <p:sp>
        <p:nvSpPr>
          <p:cNvPr id="19" name=""/>
          <p:cNvSpPr/>
          <p:nvPr/>
        </p:nvSpPr>
        <p:spPr>
          <a:xfrm>
            <a:off x="309600" y="4275000"/>
            <a:ext cx="2468520" cy="716040"/>
          </a:xfrm>
          <a:prstGeom prst="rect">
            <a:avLst/>
          </a:prstGeom>
          <a:noFill/>
          <a:ln w="0">
            <a:noFill/>
          </a:ln>
        </p:spPr>
        <p:style>
          <a:lnRef idx="0"/>
          <a:fillRef idx="0"/>
          <a:effectRef idx="0"/>
          <a:fontRef idx="minor"/>
        </p:style>
        <p:txBody>
          <a:bodyPr lIns="90000" rIns="90000" tIns="83880" bIns="45000" anchor="t">
            <a:noAutofit/>
          </a:bodyPr>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4400" strike="noStrike" u="none">
                <a:solidFill>
                  <a:srgbClr val="66ffff"/>
                </a:solidFill>
                <a:effectLst/>
                <a:uFillTx/>
                <a:latin typeface="Arial"/>
              </a:rPr>
              <a:t>önce</a:t>
            </a:r>
            <a:endParaRPr b="0" lang="bg-BG" sz="4400" strike="noStrike" u="none">
              <a:solidFill>
                <a:srgbClr val="000000"/>
              </a:solidFill>
              <a:effectLst/>
              <a:uFillTx/>
              <a:latin typeface="Arial"/>
            </a:endParaRPr>
          </a:p>
        </p:txBody>
      </p:sp>
      <p:sp>
        <p:nvSpPr>
          <p:cNvPr id="20" name=""/>
          <p:cNvSpPr/>
          <p:nvPr/>
        </p:nvSpPr>
        <p:spPr>
          <a:xfrm>
            <a:off x="7278840" y="2224080"/>
            <a:ext cx="2468520" cy="716040"/>
          </a:xfrm>
          <a:prstGeom prst="rect">
            <a:avLst/>
          </a:prstGeom>
          <a:noFill/>
          <a:ln w="0">
            <a:noFill/>
          </a:ln>
        </p:spPr>
        <p:style>
          <a:lnRef idx="0"/>
          <a:fillRef idx="0"/>
          <a:effectRef idx="0"/>
          <a:fontRef idx="minor"/>
        </p:style>
        <p:txBody>
          <a:bodyPr lIns="90000" rIns="90000" tIns="83880" bIns="45000" anchor="t">
            <a:noAutofit/>
          </a:bodyPr>
          <a:p>
            <a:pPr algn="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4400" strike="noStrike" u="none">
                <a:solidFill>
                  <a:srgbClr val="ff8080"/>
                </a:solidFill>
                <a:effectLst/>
                <a:uFillTx/>
                <a:latin typeface="Arial"/>
              </a:rPr>
              <a:t>sonra</a:t>
            </a:r>
            <a:endParaRPr b="0" lang="bg-BG" sz="4400" strike="noStrike" u="none">
              <a:solidFill>
                <a:srgbClr val="000000"/>
              </a:solidFill>
              <a:effectLst/>
              <a:uFillTx/>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tx="0" ty="0" sx="100000" sy="100000" algn="ctr"/>
        </a:blip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0" y="-30600"/>
            <a:ext cx="10080720" cy="857160"/>
          </a:xfrm>
          <a:prstGeom prst="rect">
            <a:avLst/>
          </a:prstGeom>
          <a:blipFill rotWithShape="0">
            <a:blip r:embed="rId2"/>
            <a:tile tx="0" ty="0" sx="100000" sy="100000" algn="ctr"/>
          </a:blipFill>
          <a:ln w="0">
            <a:noFill/>
          </a:ln>
        </p:spPr>
        <p:txBody>
          <a:bodyPr lIns="90000" rIns="90000" tIns="46800" bIns="4680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090080"/>
                <a:tab algn="l" pos="10450440"/>
                <a:tab algn="l" pos="10810800"/>
              </a:tabLst>
            </a:pPr>
            <a:r>
              <a:rPr b="1" lang="bg-BG" sz="4000" strike="noStrike" u="none">
                <a:solidFill>
                  <a:srgbClr val="99ccff"/>
                </a:solidFill>
                <a:effectLst/>
                <a:uFillTx/>
                <a:latin typeface="Arial"/>
              </a:rPr>
              <a:t>İran - İrak savaşı</a:t>
            </a:r>
            <a:endParaRPr b="0" lang="bg-BG" sz="4000" strike="noStrike" u="none">
              <a:solidFill>
                <a:srgbClr val="000000"/>
              </a:solidFill>
              <a:effectLst/>
              <a:uFillTx/>
              <a:latin typeface="Arial"/>
            </a:endParaRPr>
          </a:p>
        </p:txBody>
      </p:sp>
      <p:sp>
        <p:nvSpPr>
          <p:cNvPr id="22" name=""/>
          <p:cNvSpPr/>
          <p:nvPr/>
        </p:nvSpPr>
        <p:spPr>
          <a:xfrm>
            <a:off x="38160" y="6478560"/>
            <a:ext cx="10080720" cy="828360"/>
          </a:xfrm>
          <a:prstGeom prst="rect">
            <a:avLst/>
          </a:prstGeom>
          <a:solidFill>
            <a:srgbClr val="009999">
              <a:alpha val="60000"/>
            </a:srgbClr>
          </a:solidFill>
          <a:ln w="0">
            <a:noFill/>
          </a:ln>
        </p:spPr>
        <p:style>
          <a:lnRef idx="0"/>
          <a:fillRef idx="0"/>
          <a:effectRef idx="0"/>
          <a:fontRef idx="minor"/>
        </p:style>
        <p:txBody>
          <a:bodyPr lIns="90000" rIns="90000" tIns="46800" bIns="46800" anchor="t">
            <a:sp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090080"/>
                <a:tab algn="l" pos="10450440"/>
                <a:tab algn="l" pos="10810800"/>
              </a:tabLst>
            </a:pPr>
            <a:r>
              <a:rPr b="1" lang="bg-BG" sz="2400" strike="noStrike" u="none">
                <a:solidFill>
                  <a:srgbClr val="ffffff"/>
                </a:solidFill>
                <a:effectLst/>
                <a:uFillTx/>
                <a:latin typeface="Arial"/>
              </a:rPr>
              <a:t>1980-1988 </a:t>
            </a:r>
            <a:r>
              <a:rPr b="1" lang="bg-BG" sz="2400" strike="noStrike" u="none">
                <a:solidFill>
                  <a:srgbClr val="ffff00"/>
                </a:solidFill>
                <a:effectLst/>
                <a:uFillTx/>
                <a:latin typeface="Arial"/>
              </a:rPr>
              <a:t>Иран Ирак савашъ</a:t>
            </a:r>
            <a:r>
              <a:rPr b="1" lang="bg-BG" sz="2400" strike="noStrike" u="none">
                <a:solidFill>
                  <a:srgbClr val="ffffff"/>
                </a:solidFill>
                <a:effectLst/>
                <a:uFillTx/>
                <a:latin typeface="Arial"/>
              </a:rPr>
              <a:t>, </a:t>
            </a:r>
            <a:r>
              <a:rPr b="1" lang="de-DE" sz="2400" strike="noStrike" u="none">
                <a:solidFill>
                  <a:srgbClr val="ffffff"/>
                </a:solidFill>
                <a:effectLst/>
                <a:uFillTx/>
                <a:latin typeface="Arial"/>
              </a:rPr>
              <a:t> </a:t>
            </a:r>
            <a:r>
              <a:rPr b="1" lang="bg-BG" sz="2400" strike="noStrike" u="none">
                <a:solidFill>
                  <a:srgbClr val="ffffff"/>
                </a:solidFill>
                <a:effectLst/>
                <a:uFillTx/>
                <a:latin typeface="Arial"/>
              </a:rPr>
              <a:t>бир милион ьолю</a:t>
            </a:r>
            <a:endParaRPr b="0" lang="bg-BG" sz="2400" strike="noStrike" u="none">
              <a:solidFill>
                <a:srgbClr val="000000"/>
              </a:solidFill>
              <a:effectLst/>
              <a:uFillTx/>
              <a:latin typeface="Arial"/>
            </a:endParaRPr>
          </a:p>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090080"/>
                <a:tab algn="l" pos="10450440"/>
                <a:tab algn="l" pos="10810800"/>
              </a:tabLst>
            </a:pPr>
            <a:r>
              <a:rPr b="1" lang="bg-BG" sz="2400" strike="noStrike" u="none">
                <a:solidFill>
                  <a:srgbClr val="ffffff"/>
                </a:solidFill>
                <a:effectLst/>
                <a:uFillTx/>
                <a:latin typeface="Arial"/>
              </a:rPr>
              <a:t>Чок Иранлъ башка девлетлере качмая башладъ.</a:t>
            </a:r>
            <a:endParaRPr b="0" lang="bg-BG" sz="2400" strike="noStrike" u="none">
              <a:solidFill>
                <a:srgbClr val="000000"/>
              </a:solidFill>
              <a:effectLst/>
              <a:uFillTx/>
              <a:latin typeface="Arial"/>
            </a:endParaRPr>
          </a:p>
        </p:txBody>
      </p:sp>
      <p:pic>
        <p:nvPicPr>
          <p:cNvPr id="23" name="" descr=""/>
          <p:cNvPicPr/>
          <p:nvPr/>
        </p:nvPicPr>
        <p:blipFill>
          <a:blip r:embed="rId3"/>
          <a:stretch/>
        </p:blipFill>
        <p:spPr>
          <a:xfrm>
            <a:off x="6599160" y="1160640"/>
            <a:ext cx="3227400" cy="3809880"/>
          </a:xfrm>
          <a:prstGeom prst="rect">
            <a:avLst/>
          </a:prstGeom>
          <a:noFill/>
          <a:ln w="0">
            <a:noFill/>
          </a:ln>
        </p:spPr>
      </p:pic>
      <p:pic>
        <p:nvPicPr>
          <p:cNvPr id="24" name="" descr=""/>
          <p:cNvPicPr/>
          <p:nvPr/>
        </p:nvPicPr>
        <p:blipFill>
          <a:blip r:embed="rId4"/>
          <a:stretch/>
        </p:blipFill>
        <p:spPr>
          <a:xfrm>
            <a:off x="357120" y="1179360"/>
            <a:ext cx="2773440" cy="3870360"/>
          </a:xfrm>
          <a:prstGeom prst="rect">
            <a:avLst/>
          </a:prstGeom>
          <a:noFill/>
          <a:ln w="0">
            <a:noFill/>
          </a:ln>
        </p:spPr>
      </p:pic>
      <p:pic>
        <p:nvPicPr>
          <p:cNvPr id="25" name="" descr=""/>
          <p:cNvPicPr/>
          <p:nvPr/>
        </p:nvPicPr>
        <p:blipFill>
          <a:blip r:embed="rId5"/>
          <a:stretch/>
        </p:blipFill>
        <p:spPr>
          <a:xfrm>
            <a:off x="3294000" y="1185840"/>
            <a:ext cx="3162240" cy="3943440"/>
          </a:xfrm>
          <a:prstGeom prst="rect">
            <a:avLst/>
          </a:prstGeom>
          <a:noFill/>
          <a:ln w="0">
            <a:noFill/>
          </a:ln>
        </p:spPr>
      </p:pic>
      <p:pic>
        <p:nvPicPr>
          <p:cNvPr id="26" name="" descr=""/>
          <p:cNvPicPr/>
          <p:nvPr/>
        </p:nvPicPr>
        <p:blipFill>
          <a:blip r:embed="rId6">
            <a:lum contrast="30000"/>
          </a:blip>
          <a:stretch/>
        </p:blipFill>
        <p:spPr>
          <a:xfrm>
            <a:off x="2976480" y="1160640"/>
            <a:ext cx="3936960" cy="4993920"/>
          </a:xfrm>
          <a:prstGeom prst="rect">
            <a:avLst/>
          </a:prstGeom>
          <a:noFill/>
          <a:ln w="0">
            <a:noFill/>
          </a:ln>
        </p:spPr>
      </p:pic>
    </p:spTree>
  </p:cSld>
  <p:timing>
    <p:tnLst>
      <p:par>
        <p:cTn id="1" dur="indefinite" restart="never" nodeType="tmRoot">
          <p:childTnLst>
            <p:seq>
              <p:cTn id="2" dur="indefinite" nodeType="mainSeq">
                <p:childTnLst>
                  <p:par>
                    <p:cTn id="3" dur="indefinite" fill="hold">
                      <p:stCondLst>
                        <p:cond delay="indefinite"/>
                      </p:stCondLst>
                      <p:childTnLst>
                        <p:par>
                          <p:cTn id="4" dur="indefinite" fill="hold">
                            <p:stCondLst>
                              <p:cond delay="0"/>
                            </p:stCondLst>
                            <p:childTnLst>
                              <p:par>
                                <p:cTn id="5" dur="indefinite" nodeType="clickEffect" fill="hold" presetClass="entr" presetID="2" presetSubtype="8">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repl">
                                        <p:cTn id="7" dur="500" fill="hold"/>
                                        <p:tgtEl>
                                          <p:spTgt spid="22"/>
                                        </p:tgtEl>
                                        <p:attrNameLst>
                                          <p:attrName>ppt_x</p:attrName>
                                        </p:attrNameLst>
                                      </p:cBhvr>
                                      <p:tavLst>
                                        <p:tav tm="0">
                                          <p:val>
                                            <p:strVal val="0-#ppt_w/2"/>
                                          </p:val>
                                        </p:tav>
                                        <p:tav tm="100000">
                                          <p:val>
                                            <p:strVal val="#ppt_x"/>
                                          </p:val>
                                        </p:tav>
                                      </p:tavLst>
                                    </p:anim>
                                    <p:anim calcmode="lin" valueType="num">
                                      <p:cBhvr additive="repl">
                                        <p:cTn id="8" dur="500" fill="hold"/>
                                        <p:tgtEl>
                                          <p:spTgt spid="22"/>
                                        </p:tgtEl>
                                        <p:attrNameLst>
                                          <p:attrName>ppt_y</p:attrName>
                                        </p:attrNameLst>
                                      </p:cBhvr>
                                      <p:tavLst>
                                        <p:tav tm="0">
                                          <p:val>
                                            <p:strVal val="#ppt_y"/>
                                          </p:val>
                                        </p:tav>
                                        <p:tav tm="100000">
                                          <p:val>
                                            <p:strVal val="#ppt_y"/>
                                          </p:val>
                                        </p:tav>
                                      </p:tavLst>
                                    </p:anim>
                                  </p:childTnLst>
                                </p:cTn>
                              </p:par>
                            </p:childTnLst>
                          </p:cTn>
                        </p:par>
                        <p:par>
                          <p:cTn id="9" dur="indefinite" fill="hold">
                            <p:stCondLst>
                              <p:cond delay="500"/>
                            </p:stCondLst>
                            <p:childTnLst>
                              <p:par>
                                <p:cTn id="10" dur="indefinite" nodeType="afterEffect" fill="hold" presetClass="entr" presetID="2" presetSubtype="8">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 calcmode="lin" valueType="num">
                                      <p:cBhvr additive="repl">
                                        <p:cTn id="12" dur="500" fill="hold"/>
                                        <p:tgtEl>
                                          <p:spTgt spid="22">
                                            <p:txEl>
                                              <p:pRg st="0" end="0"/>
                                            </p:txEl>
                                          </p:spTgt>
                                        </p:tgtEl>
                                        <p:attrNameLst>
                                          <p:attrName>ppt_x</p:attrName>
                                        </p:attrNameLst>
                                      </p:cBhvr>
                                      <p:tavLst>
                                        <p:tav tm="0">
                                          <p:val>
                                            <p:strVal val="0-#ppt_w/2"/>
                                          </p:val>
                                        </p:tav>
                                        <p:tav tm="100000">
                                          <p:val>
                                            <p:strVal val="#ppt_x"/>
                                          </p:val>
                                        </p:tav>
                                      </p:tavLst>
                                    </p:anim>
                                    <p:anim calcmode="lin" valueType="num">
                                      <p:cBhvr additive="repl">
                                        <p:cTn id="13"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14" dur="indefinite" fill="hold">
                            <p:stCondLst>
                              <p:cond delay="1000"/>
                            </p:stCondLst>
                            <p:childTnLst>
                              <p:par>
                                <p:cTn id="15" dur="indefinite" nodeType="afterEffect" fill="hold" presetClass="entr" presetID="53">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repl">
                                        <p:cTn id="17" dur="500" fill="hold"/>
                                        <p:tgtEl>
                                          <p:spTgt spid="24"/>
                                        </p:tgtEl>
                                        <p:attrNameLst>
                                          <p:attrName>ppt_w</p:attrName>
                                        </p:attrNameLst>
                                      </p:cBhvr>
                                      <p:tavLst>
                                        <p:tav tm="0">
                                          <p:val>
                                            <p:strVal val="0"/>
                                          </p:val>
                                        </p:tav>
                                        <p:tav tm="100000">
                                          <p:val>
                                            <p:strVal val="#ppt_w"/>
                                          </p:val>
                                        </p:tav>
                                      </p:tavLst>
                                    </p:anim>
                                    <p:anim calcmode="lin" valueType="num">
                                      <p:cBhvr additive="repl">
                                        <p:cTn id="18" dur="500" fill="hold"/>
                                        <p:tgtEl>
                                          <p:spTgt spid="24"/>
                                        </p:tgtEl>
                                        <p:attrNameLst>
                                          <p:attrName>ppt_h</p:attrName>
                                        </p:attrNameLst>
                                      </p:cBhvr>
                                      <p:tavLst>
                                        <p:tav tm="0">
                                          <p:val>
                                            <p:strVal val="0"/>
                                          </p:val>
                                        </p:tav>
                                        <p:tav tm="100000">
                                          <p:val>
                                            <p:strVal val="#ppt_h"/>
                                          </p:val>
                                        </p:tav>
                                      </p:tavLst>
                                    </p:anim>
                                    <p:animEffect filter="fade" transition="in">
                                      <p:cBhvr additive="repl">
                                        <p:cTn id="19" dur="500"/>
                                        <p:tgtEl>
                                          <p:spTgt spid="24"/>
                                        </p:tgtEl>
                                      </p:cBhvr>
                                    </p:animEffect>
                                  </p:childTnLst>
                                </p:cTn>
                              </p:par>
                            </p:childTnLst>
                          </p:cTn>
                        </p:par>
                        <p:par>
                          <p:cTn id="20" dur="indefinite" fill="hold">
                            <p:stCondLst>
                              <p:cond delay="1500"/>
                            </p:stCondLst>
                            <p:childTnLst>
                              <p:par>
                                <p:cTn id="21" dur="indefinite" nodeType="afterEffect" fill="hold" presetClass="entr" presetID="53">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repl">
                                        <p:cTn id="23" dur="500" fill="hold"/>
                                        <p:tgtEl>
                                          <p:spTgt spid="25"/>
                                        </p:tgtEl>
                                        <p:attrNameLst>
                                          <p:attrName>ppt_w</p:attrName>
                                        </p:attrNameLst>
                                      </p:cBhvr>
                                      <p:tavLst>
                                        <p:tav tm="0">
                                          <p:val>
                                            <p:strVal val="0"/>
                                          </p:val>
                                        </p:tav>
                                        <p:tav tm="100000">
                                          <p:val>
                                            <p:strVal val="#ppt_w"/>
                                          </p:val>
                                        </p:tav>
                                      </p:tavLst>
                                    </p:anim>
                                    <p:anim calcmode="lin" valueType="num">
                                      <p:cBhvr additive="repl">
                                        <p:cTn id="24" dur="500" fill="hold"/>
                                        <p:tgtEl>
                                          <p:spTgt spid="25"/>
                                        </p:tgtEl>
                                        <p:attrNameLst>
                                          <p:attrName>ppt_h</p:attrName>
                                        </p:attrNameLst>
                                      </p:cBhvr>
                                      <p:tavLst>
                                        <p:tav tm="0">
                                          <p:val>
                                            <p:strVal val="0"/>
                                          </p:val>
                                        </p:tav>
                                        <p:tav tm="100000">
                                          <p:val>
                                            <p:strVal val="#ppt_h"/>
                                          </p:val>
                                        </p:tav>
                                      </p:tavLst>
                                    </p:anim>
                                    <p:animEffect filter="fade" transition="in">
                                      <p:cBhvr additive="repl">
                                        <p:cTn id="25" dur="500"/>
                                        <p:tgtEl>
                                          <p:spTgt spid="25"/>
                                        </p:tgtEl>
                                      </p:cBhvr>
                                    </p:animEffect>
                                  </p:childTnLst>
                                </p:cTn>
                              </p:par>
                            </p:childTnLst>
                          </p:cTn>
                        </p:par>
                        <p:par>
                          <p:cTn id="26" dur="indefinite" fill="hold">
                            <p:stCondLst>
                              <p:cond delay="2000"/>
                            </p:stCondLst>
                            <p:childTnLst>
                              <p:par>
                                <p:cTn id="27" dur="indefinite" nodeType="afterEffect" fill="hold" presetClass="entr" presetID="53">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repl">
                                        <p:cTn id="29" dur="500" fill="hold"/>
                                        <p:tgtEl>
                                          <p:spTgt spid="23"/>
                                        </p:tgtEl>
                                        <p:attrNameLst>
                                          <p:attrName>ppt_w</p:attrName>
                                        </p:attrNameLst>
                                      </p:cBhvr>
                                      <p:tavLst>
                                        <p:tav tm="0">
                                          <p:val>
                                            <p:strVal val="0"/>
                                          </p:val>
                                        </p:tav>
                                        <p:tav tm="100000">
                                          <p:val>
                                            <p:strVal val="#ppt_w"/>
                                          </p:val>
                                        </p:tav>
                                      </p:tavLst>
                                    </p:anim>
                                    <p:anim calcmode="lin" valueType="num">
                                      <p:cBhvr additive="repl">
                                        <p:cTn id="30" dur="500" fill="hold"/>
                                        <p:tgtEl>
                                          <p:spTgt spid="23"/>
                                        </p:tgtEl>
                                        <p:attrNameLst>
                                          <p:attrName>ppt_h</p:attrName>
                                        </p:attrNameLst>
                                      </p:cBhvr>
                                      <p:tavLst>
                                        <p:tav tm="0">
                                          <p:val>
                                            <p:strVal val="0"/>
                                          </p:val>
                                        </p:tav>
                                        <p:tav tm="100000">
                                          <p:val>
                                            <p:strVal val="#ppt_h"/>
                                          </p:val>
                                        </p:tav>
                                      </p:tavLst>
                                    </p:anim>
                                    <p:animEffect filter="fade" transition="in">
                                      <p:cBhvr additive="repl">
                                        <p:cTn id="31" dur="500"/>
                                        <p:tgtEl>
                                          <p:spTgt spid="23"/>
                                        </p:tgtEl>
                                      </p:cBhvr>
                                    </p:animEffect>
                                  </p:childTnLst>
                                </p:cTn>
                              </p:par>
                            </p:childTnLst>
                          </p:cTn>
                        </p:par>
                      </p:childTnLst>
                    </p:cTn>
                  </p:par>
                  <p:par>
                    <p:cTn id="32" dur="indefinite" fill="hold">
                      <p:stCondLst>
                        <p:cond delay="indefinite"/>
                      </p:stCondLst>
                      <p:childTnLst>
                        <p:par>
                          <p:cTn id="33" dur="indefinite" fill="hold">
                            <p:stCondLst>
                              <p:cond delay="0"/>
                            </p:stCondLst>
                            <p:childTnLst>
                              <p:par>
                                <p:cTn id="34" dur="indefinite" nodeType="clickEffect" fill="hold" presetClass="entr" presetID="2" presetSubtype="8">
                                  <p:stCondLst>
                                    <p:cond delay="0"/>
                                  </p:stCondLst>
                                  <p:childTnLst>
                                    <p:set>
                                      <p:cBhvr>
                                        <p:cTn id="35" dur="1" fill="hold">
                                          <p:stCondLst>
                                            <p:cond delay="0"/>
                                          </p:stCondLst>
                                        </p:cTn>
                                        <p:tgtEl>
                                          <p:spTgt spid="22">
                                            <p:txEl>
                                              <p:pRg st="1" end="1"/>
                                            </p:txEl>
                                          </p:spTgt>
                                        </p:tgtEl>
                                        <p:attrNameLst>
                                          <p:attrName>style.visibility</p:attrName>
                                        </p:attrNameLst>
                                      </p:cBhvr>
                                      <p:to>
                                        <p:strVal val="visible"/>
                                      </p:to>
                                    </p:set>
                                    <p:anim calcmode="lin" valueType="num">
                                      <p:cBhvr additive="repl">
                                        <p:cTn id="36" dur="500" fill="hold"/>
                                        <p:tgtEl>
                                          <p:spTgt spid="22">
                                            <p:txEl>
                                              <p:pRg st="1" end="1"/>
                                            </p:txEl>
                                          </p:spTgt>
                                        </p:tgtEl>
                                        <p:attrNameLst>
                                          <p:attrName>ppt_x</p:attrName>
                                        </p:attrNameLst>
                                      </p:cBhvr>
                                      <p:tavLst>
                                        <p:tav tm="0">
                                          <p:val>
                                            <p:strVal val="0-#ppt_w/2"/>
                                          </p:val>
                                        </p:tav>
                                        <p:tav tm="100000">
                                          <p:val>
                                            <p:strVal val="#ppt_x"/>
                                          </p:val>
                                        </p:tav>
                                      </p:tavLst>
                                    </p:anim>
                                    <p:anim calcmode="lin" valueType="num">
                                      <p:cBhvr additive="repl">
                                        <p:cTn id="37" dur="500" fill="hold"/>
                                        <p:tgtEl>
                                          <p:spTgt spid="2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8" dur="indefinite" fill="hold">
                      <p:stCondLst>
                        <p:cond delay="indefinite"/>
                      </p:stCondLst>
                      <p:childTnLst>
                        <p:par>
                          <p:cTn id="39" dur="indefinite" fill="hold">
                            <p:stCondLst>
                              <p:cond delay="0"/>
                            </p:stCondLst>
                            <p:childTnLst>
                              <p:par>
                                <p:cTn id="40" dur="indefinite" nodeType="clickEffect" fill="hold" presetClass="entr" presetID="9">
                                  <p:stCondLst>
                                    <p:cond delay="0"/>
                                  </p:stCondLst>
                                  <p:childTnLst>
                                    <p:set>
                                      <p:cBhvr>
                                        <p:cTn id="41" dur="1" fill="hold">
                                          <p:stCondLst>
                                            <p:cond delay="0"/>
                                          </p:stCondLst>
                                        </p:cTn>
                                        <p:tgtEl>
                                          <p:spTgt spid="26"/>
                                        </p:tgtEl>
                                        <p:attrNameLst>
                                          <p:attrName>style.visibility</p:attrName>
                                        </p:attrNameLst>
                                      </p:cBhvr>
                                      <p:to>
                                        <p:strVal val="visible"/>
                                      </p:to>
                                    </p:set>
                                    <p:animEffect filter="dissolve" transition="in">
                                      <p:cBhvr additive="repl">
                                        <p:cTn id="42" dur="500"/>
                                        <p:tgtEl>
                                          <p:spTgt spid="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 name=""/>
          <p:cNvSpPr/>
          <p:nvPr/>
        </p:nvSpPr>
        <p:spPr>
          <a:xfrm>
            <a:off x="744480" y="352440"/>
            <a:ext cx="8575560" cy="67932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4000" strike="noStrike" u="none">
                <a:solidFill>
                  <a:srgbClr val="ffff00"/>
                </a:solidFill>
                <a:effectLst/>
                <a:uFillTx/>
                <a:latin typeface="Trebuchet MS"/>
              </a:rPr>
              <a:t>İranlılar islamiyete sırt çeviriyorlar</a:t>
            </a:r>
            <a:endParaRPr b="0" lang="bg-BG" sz="4000" strike="noStrike" u="none">
              <a:solidFill>
                <a:srgbClr val="000000"/>
              </a:solidFill>
              <a:effectLst/>
              <a:uFillTx/>
              <a:latin typeface="Arial"/>
            </a:endParaRPr>
          </a:p>
        </p:txBody>
      </p:sp>
      <p:pic>
        <p:nvPicPr>
          <p:cNvPr id="28" name="" descr=""/>
          <p:cNvPicPr/>
          <p:nvPr/>
        </p:nvPicPr>
        <p:blipFill>
          <a:blip r:embed="rId1"/>
          <a:stretch/>
        </p:blipFill>
        <p:spPr>
          <a:xfrm>
            <a:off x="5162400" y="1736640"/>
            <a:ext cx="4127760" cy="5299200"/>
          </a:xfrm>
          <a:prstGeom prst="rect">
            <a:avLst/>
          </a:prstGeom>
          <a:noFill/>
          <a:ln w="0">
            <a:noFill/>
          </a:ln>
        </p:spPr>
      </p:pic>
      <p:sp>
        <p:nvSpPr>
          <p:cNvPr id="29" name=""/>
          <p:cNvSpPr/>
          <p:nvPr/>
        </p:nvSpPr>
        <p:spPr>
          <a:xfrm>
            <a:off x="777960" y="1765440"/>
            <a:ext cx="3902040" cy="4606920"/>
          </a:xfrm>
          <a:prstGeom prst="rect">
            <a:avLst/>
          </a:prstGeom>
          <a:noFill/>
          <a:ln w="0">
            <a:noFill/>
          </a:ln>
        </p:spPr>
        <p:style>
          <a:lnRef idx="0"/>
          <a:fillRef idx="0"/>
          <a:effectRef idx="0"/>
          <a:fontRef idx="minor"/>
        </p:style>
        <p:txBody>
          <a:bodyPr lIns="90000" rIns="90000" tIns="45000" bIns="45000" anchor="t">
            <a:noAutofit/>
          </a:bodyPr>
          <a:p>
            <a:pPr>
              <a:lnSpc>
                <a:spcPct val="104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Ama özellikle gençler, islamiyetin gerçek yüzünü görünce müslümanlığı terk ettiler. </a:t>
            </a:r>
            <a:endParaRPr b="0" lang="bg-BG" sz="2200" strike="noStrike" u="none">
              <a:solidFill>
                <a:srgbClr val="000000"/>
              </a:solidFill>
              <a:effectLst/>
              <a:uFillTx/>
              <a:latin typeface="Arial"/>
            </a:endParaRPr>
          </a:p>
          <a:p>
            <a:pPr>
              <a:lnSpc>
                <a:spcPct val="104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İran'da artık müslümanlık gittikçe daha küçük bir rol oynuyor. Hemen hemen bütün gençler ona sırt çevirdiler, camiye gidenler az. Onbinlerce cami kapandı.</a:t>
            </a:r>
            <a:endParaRPr b="0" lang="bg-BG" sz="2200" strike="noStrike" u="none">
              <a:solidFill>
                <a:srgbClr val="000000"/>
              </a:solidFill>
              <a:effectLst/>
              <a:uFillTx/>
              <a:latin typeface="Arial"/>
            </a:endParaRPr>
          </a:p>
          <a:p>
            <a:pPr>
              <a:lnSpc>
                <a:spcPct val="104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endParaRPr b="0" lang="bg-BG" sz="2200" strike="noStrike" u="none">
              <a:solidFill>
                <a:srgbClr val="000000"/>
              </a:solidFill>
              <a:effectLst/>
              <a:uFillTx/>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0" name=""/>
          <p:cNvSpPr/>
          <p:nvPr/>
        </p:nvSpPr>
        <p:spPr>
          <a:xfrm>
            <a:off x="744480" y="352440"/>
            <a:ext cx="8575560" cy="67932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4000" strike="noStrike" u="none">
                <a:solidFill>
                  <a:srgbClr val="ffff00"/>
                </a:solidFill>
                <a:effectLst/>
                <a:uFillTx/>
                <a:latin typeface="Trebuchet MS"/>
              </a:rPr>
              <a:t>İran'da Mesihi bulanlar</a:t>
            </a:r>
            <a:endParaRPr b="0" lang="bg-BG" sz="4000" strike="noStrike" u="none">
              <a:solidFill>
                <a:srgbClr val="000000"/>
              </a:solidFill>
              <a:effectLst/>
              <a:uFillTx/>
              <a:latin typeface="Arial"/>
            </a:endParaRPr>
          </a:p>
        </p:txBody>
      </p:sp>
      <p:sp>
        <p:nvSpPr>
          <p:cNvPr id="31" name=""/>
          <p:cNvSpPr/>
          <p:nvPr/>
        </p:nvSpPr>
        <p:spPr>
          <a:xfrm>
            <a:off x="457200" y="1584360"/>
            <a:ext cx="3646440" cy="7385040"/>
          </a:xfrm>
          <a:prstGeom prst="rect">
            <a:avLst/>
          </a:prstGeom>
          <a:noFill/>
          <a:ln w="0">
            <a:noFill/>
          </a:ln>
        </p:spPr>
        <p:style>
          <a:lnRef idx="0"/>
          <a:fillRef idx="0"/>
          <a:effectRef idx="0"/>
          <a:fontRef idx="minor"/>
        </p:style>
        <p:txBody>
          <a:bodyPr lIns="90000" rIns="90000" tIns="45000" bIns="45000" anchor="t">
            <a:noAutofit/>
          </a:bodyPr>
          <a:p>
            <a:pPr>
              <a:lnSpc>
                <a:spcPct val="104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Aynı zaman islamiyeti terk eden birçok kişi Mesihi buluyor.</a:t>
            </a:r>
            <a:endParaRPr b="0" lang="bg-BG" sz="2200" strike="noStrike" u="none">
              <a:solidFill>
                <a:srgbClr val="000000"/>
              </a:solidFill>
              <a:effectLst/>
              <a:uFillTx/>
              <a:latin typeface="Arial"/>
            </a:endParaRPr>
          </a:p>
          <a:p>
            <a:pPr>
              <a:lnSpc>
                <a:spcPct val="104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Eskiden sadece Ermeni, Süriyani gibi birkaç hristiyan azınlıklar vardı. Onların çoğu başka devletlere kaçtı. </a:t>
            </a:r>
            <a:endParaRPr b="0" lang="bg-BG" sz="2200" strike="noStrike" u="none">
              <a:solidFill>
                <a:srgbClr val="000000"/>
              </a:solidFill>
              <a:effectLst/>
              <a:uFillTx/>
              <a:latin typeface="Arial"/>
            </a:endParaRPr>
          </a:p>
          <a:p>
            <a:pPr>
              <a:lnSpc>
                <a:spcPct val="104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endParaRPr b="0" lang="bg-BG" sz="2200" strike="noStrike" u="none">
              <a:solidFill>
                <a:srgbClr val="000000"/>
              </a:solidFill>
              <a:effectLst/>
              <a:uFillTx/>
              <a:latin typeface="Arial"/>
            </a:endParaRPr>
          </a:p>
        </p:txBody>
      </p:sp>
      <p:pic>
        <p:nvPicPr>
          <p:cNvPr id="32" name="" descr=""/>
          <p:cNvPicPr/>
          <p:nvPr/>
        </p:nvPicPr>
        <p:blipFill>
          <a:blip r:embed="rId1"/>
          <a:stretch/>
        </p:blipFill>
        <p:spPr>
          <a:xfrm>
            <a:off x="4389480" y="1736640"/>
            <a:ext cx="5126040" cy="3291120"/>
          </a:xfrm>
          <a:prstGeom prst="rect">
            <a:avLst/>
          </a:prstGeom>
          <a:noFill/>
          <a:ln w="0">
            <a:noFill/>
          </a:ln>
        </p:spPr>
      </p:pic>
      <p:sp>
        <p:nvSpPr>
          <p:cNvPr id="33" name=""/>
          <p:cNvSpPr/>
          <p:nvPr/>
        </p:nvSpPr>
        <p:spPr>
          <a:xfrm>
            <a:off x="692280" y="5286240"/>
            <a:ext cx="8412120" cy="1733760"/>
          </a:xfrm>
          <a:prstGeom prst="rect">
            <a:avLst/>
          </a:prstGeom>
          <a:noFill/>
          <a:ln w="0">
            <a:noFill/>
          </a:ln>
        </p:spPr>
        <p:style>
          <a:lnRef idx="0"/>
          <a:fillRef idx="0"/>
          <a:effectRef idx="0"/>
          <a:fontRef idx="minor"/>
        </p:style>
        <p:txBody>
          <a:bodyPr lIns="90000" rIns="90000" tIns="45000" bIns="45000" anchor="t">
            <a:noAutofit/>
          </a:bodyPr>
          <a:p>
            <a:pPr>
              <a:lnSpc>
                <a:spcPct val="104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Onun yerine yüzbinlerce yeni imanlı oldu. Bunların çoğu kaçak olarak evlerde toplanıyorlar. Kimse onların tam sayısını bilmiyor, ama İran'da en azında 1 milyon imanlı var. İran'dan başka devletlere göç edenlerin arasında bir de o kadar imanlı var. Türkiye’de en büyük toplantı Van’daki İranlılar topluluğu.</a:t>
            </a:r>
            <a:endParaRPr b="0" lang="bg-BG" sz="2200" strike="noStrike" u="none">
              <a:solidFill>
                <a:srgbClr val="000000"/>
              </a:solidFill>
              <a:effectLst/>
              <a:uFillTx/>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4" name="" descr=""/>
          <p:cNvPicPr/>
          <p:nvPr/>
        </p:nvPicPr>
        <p:blipFill>
          <a:blip r:embed="rId1"/>
          <a:stretch/>
        </p:blipFill>
        <p:spPr>
          <a:xfrm>
            <a:off x="96840" y="-12600"/>
            <a:ext cx="9177480" cy="7602480"/>
          </a:xfrm>
          <a:prstGeom prst="rect">
            <a:avLst/>
          </a:prstGeom>
          <a:noFill/>
          <a:ln w="0">
            <a:noFill/>
          </a:ln>
        </p:spPr>
      </p:pic>
      <p:sp>
        <p:nvSpPr>
          <p:cNvPr id="35" name=""/>
          <p:cNvSpPr/>
          <p:nvPr/>
        </p:nvSpPr>
        <p:spPr>
          <a:xfrm flipV="1">
            <a:off x="4664160" y="6213600"/>
            <a:ext cx="1440" cy="496800"/>
          </a:xfrm>
          <a:prstGeom prst="line">
            <a:avLst/>
          </a:prstGeom>
          <a:ln w="72000">
            <a:solidFill>
              <a:srgbClr val="000000"/>
            </a:solidFill>
            <a:round/>
          </a:ln>
        </p:spPr>
        <p:style>
          <a:lnRef idx="0"/>
          <a:fillRef idx="0"/>
          <a:effectRef idx="0"/>
          <a:fontRef idx="minor"/>
        </p:style>
        <p:txBody>
          <a:bodyPr lIns="90000" rIns="90000" tIns="46800" bIns="46800" anchor="t">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36" name=""/>
          <p:cNvSpPr/>
          <p:nvPr/>
        </p:nvSpPr>
        <p:spPr>
          <a:xfrm>
            <a:off x="1371600" y="6446880"/>
            <a:ext cx="1773360" cy="793800"/>
          </a:xfrm>
          <a:prstGeom prst="rect">
            <a:avLst/>
          </a:prstGeom>
          <a:solidFill>
            <a:srgbClr val="000000"/>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SUFİ müsl.</a:t>
            </a:r>
            <a:endParaRPr b="0" lang="bg-BG" sz="2200" strike="noStrike" u="none">
              <a:solidFill>
                <a:srgbClr val="000000"/>
              </a:solidFill>
              <a:effectLst/>
              <a:uFillTx/>
              <a:latin typeface="Arial"/>
            </a:endParaRPr>
          </a:p>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3,2 %</a:t>
            </a:r>
            <a:endParaRPr b="0" lang="bg-BG" sz="2200" strike="noStrike" u="none">
              <a:solidFill>
                <a:srgbClr val="000000"/>
              </a:solidFill>
              <a:effectLst/>
              <a:uFillTx/>
              <a:latin typeface="Arial"/>
            </a:endParaRPr>
          </a:p>
        </p:txBody>
      </p:sp>
      <p:sp>
        <p:nvSpPr>
          <p:cNvPr id="37" name=""/>
          <p:cNvSpPr/>
          <p:nvPr/>
        </p:nvSpPr>
        <p:spPr>
          <a:xfrm flipV="1">
            <a:off x="3043080" y="6122880"/>
            <a:ext cx="979560" cy="587520"/>
          </a:xfrm>
          <a:prstGeom prst="line">
            <a:avLst/>
          </a:prstGeom>
          <a:ln w="72000">
            <a:solidFill>
              <a:srgbClr val="000000"/>
            </a:solidFill>
            <a:round/>
          </a:ln>
        </p:spPr>
        <p:style>
          <a:lnRef idx="0"/>
          <a:fillRef idx="0"/>
          <a:effectRef idx="0"/>
          <a:fontRef idx="minor"/>
        </p:style>
        <p:txBody>
          <a:bodyPr lIns="90000" rIns="90000" tIns="46800" bIns="46800" anchor="t">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38" name=""/>
          <p:cNvSpPr/>
          <p:nvPr/>
        </p:nvSpPr>
        <p:spPr>
          <a:xfrm>
            <a:off x="2616120" y="2576520"/>
            <a:ext cx="2286000" cy="793800"/>
          </a:xfrm>
          <a:prstGeom prst="rect">
            <a:avLst/>
          </a:prstGeom>
          <a:solidFill>
            <a:srgbClr val="000000"/>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Şii müslümanlar</a:t>
            </a:r>
            <a:endParaRPr b="0" lang="bg-BG" sz="2200" strike="noStrike" u="none">
              <a:solidFill>
                <a:srgbClr val="000000"/>
              </a:solidFill>
              <a:effectLst/>
              <a:uFillTx/>
              <a:latin typeface="Arial"/>
            </a:endParaRPr>
          </a:p>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32,2 %</a:t>
            </a:r>
            <a:endParaRPr b="0" lang="bg-BG" sz="2200" strike="noStrike" u="none">
              <a:solidFill>
                <a:srgbClr val="000000"/>
              </a:solidFill>
              <a:effectLst/>
              <a:uFillTx/>
              <a:latin typeface="Arial"/>
            </a:endParaRPr>
          </a:p>
        </p:txBody>
      </p:sp>
      <p:sp>
        <p:nvSpPr>
          <p:cNvPr id="39" name=""/>
          <p:cNvSpPr/>
          <p:nvPr/>
        </p:nvSpPr>
        <p:spPr>
          <a:xfrm>
            <a:off x="6054840" y="1482840"/>
            <a:ext cx="1189080" cy="793800"/>
          </a:xfrm>
          <a:prstGeom prst="rect">
            <a:avLst/>
          </a:prstGeom>
          <a:solidFill>
            <a:srgbClr val="000066"/>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dinsiz </a:t>
            </a:r>
            <a:endParaRPr b="0" lang="bg-BG" sz="2200" strike="noStrike" u="none">
              <a:solidFill>
                <a:srgbClr val="000000"/>
              </a:solidFill>
              <a:effectLst/>
              <a:uFillTx/>
              <a:latin typeface="Arial"/>
            </a:endParaRPr>
          </a:p>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22,2 %</a:t>
            </a:r>
            <a:endParaRPr b="0" lang="bg-BG" sz="2200" strike="noStrike" u="none">
              <a:solidFill>
                <a:srgbClr val="000000"/>
              </a:solidFill>
              <a:effectLst/>
              <a:uFillTx/>
              <a:latin typeface="Arial"/>
            </a:endParaRPr>
          </a:p>
        </p:txBody>
      </p:sp>
      <p:sp>
        <p:nvSpPr>
          <p:cNvPr id="40" name=""/>
          <p:cNvSpPr/>
          <p:nvPr/>
        </p:nvSpPr>
        <p:spPr>
          <a:xfrm>
            <a:off x="7040520" y="3382920"/>
            <a:ext cx="1189080" cy="793800"/>
          </a:xfrm>
          <a:prstGeom prst="rect">
            <a:avLst/>
          </a:prstGeom>
          <a:solidFill>
            <a:srgbClr val="000066"/>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ateist </a:t>
            </a:r>
            <a:endParaRPr b="0" lang="bg-BG" sz="2200" strike="noStrike" u="none">
              <a:solidFill>
                <a:srgbClr val="000000"/>
              </a:solidFill>
              <a:effectLst/>
              <a:uFillTx/>
              <a:latin typeface="Arial"/>
            </a:endParaRPr>
          </a:p>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8,8 %</a:t>
            </a:r>
            <a:endParaRPr b="0" lang="bg-BG" sz="2200" strike="noStrike" u="none">
              <a:solidFill>
                <a:srgbClr val="000000"/>
              </a:solidFill>
              <a:effectLst/>
              <a:uFillTx/>
              <a:latin typeface="Arial"/>
            </a:endParaRPr>
          </a:p>
        </p:txBody>
      </p:sp>
      <p:sp>
        <p:nvSpPr>
          <p:cNvPr id="41" name=""/>
          <p:cNvSpPr/>
          <p:nvPr/>
        </p:nvSpPr>
        <p:spPr>
          <a:xfrm>
            <a:off x="4809960" y="4935600"/>
            <a:ext cx="1279800" cy="822240"/>
          </a:xfrm>
          <a:prstGeom prst="rect">
            <a:avLst/>
          </a:prstGeom>
          <a:solidFill>
            <a:srgbClr val="000066"/>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agnostik </a:t>
            </a:r>
            <a:endParaRPr b="0" lang="bg-BG" sz="2200" strike="noStrike" u="none">
              <a:solidFill>
                <a:srgbClr val="000000"/>
              </a:solidFill>
              <a:effectLst/>
              <a:uFillTx/>
              <a:latin typeface="Arial"/>
            </a:endParaRPr>
          </a:p>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5,8 %</a:t>
            </a:r>
            <a:endParaRPr b="0" lang="bg-BG" sz="2200" strike="noStrike" u="none">
              <a:solidFill>
                <a:srgbClr val="000000"/>
              </a:solidFill>
              <a:effectLst/>
              <a:uFillTx/>
              <a:latin typeface="Arial"/>
            </a:endParaRPr>
          </a:p>
        </p:txBody>
      </p:sp>
      <p:sp>
        <p:nvSpPr>
          <p:cNvPr id="42" name=""/>
          <p:cNvSpPr/>
          <p:nvPr/>
        </p:nvSpPr>
        <p:spPr>
          <a:xfrm>
            <a:off x="384120" y="878040"/>
            <a:ext cx="2103480" cy="1407960"/>
          </a:xfrm>
          <a:prstGeom prst="rect">
            <a:avLst/>
          </a:prstGeom>
          <a:noFill/>
          <a:ln w="0">
            <a:noFill/>
          </a:ln>
        </p:spPr>
        <p:style>
          <a:lnRef idx="0"/>
          <a:fillRef idx="0"/>
          <a:effectRef idx="0"/>
          <a:fontRef idx="minor"/>
        </p:style>
        <p:txBody>
          <a:bodyPr lIns="90000" rIns="90000" tIns="60840" bIns="45000" anchor="t">
            <a:noAutofit/>
          </a:bodyPr>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00"/>
                </a:solidFill>
                <a:effectLst/>
                <a:uFillTx/>
                <a:latin typeface="Arial"/>
              </a:rPr>
              <a:t>MÜSLÜMANLAR:</a:t>
            </a:r>
            <a:endParaRPr b="0" lang="bg-BG" sz="18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00"/>
                </a:solidFill>
                <a:effectLst/>
                <a:uFillTx/>
                <a:latin typeface="Arial"/>
              </a:rPr>
              <a:t>Şii</a:t>
            </a:r>
            <a:r>
              <a:rPr b="1" lang="en-US" sz="1800" strike="noStrike" u="none">
                <a:solidFill>
                  <a:srgbClr val="000000"/>
                </a:solidFill>
                <a:effectLst/>
                <a:uFillTx/>
                <a:latin typeface="Arial"/>
              </a:rPr>
              <a:t>	</a:t>
            </a:r>
            <a:r>
              <a:rPr b="1" lang="en-US" sz="1800" strike="noStrike" u="none">
                <a:solidFill>
                  <a:srgbClr val="000000"/>
                </a:solidFill>
                <a:effectLst/>
                <a:uFillTx/>
                <a:latin typeface="Arial"/>
              </a:rPr>
              <a:t>       32,2 %</a:t>
            </a:r>
            <a:endParaRPr b="0" lang="bg-BG" sz="18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00"/>
                </a:solidFill>
                <a:effectLst/>
                <a:uFillTx/>
                <a:latin typeface="Arial"/>
              </a:rPr>
              <a:t>Sunni:         5,0 %</a:t>
            </a:r>
            <a:endParaRPr b="0" lang="bg-BG" sz="18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00"/>
                </a:solidFill>
                <a:effectLst/>
                <a:uFillTx/>
                <a:latin typeface="Arial"/>
              </a:rPr>
              <a:t>Sufi             3,2 %</a:t>
            </a:r>
            <a:endParaRPr b="0" lang="bg-BG" sz="18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ff3333"/>
                </a:solidFill>
                <a:effectLst/>
                <a:uFillTx/>
                <a:latin typeface="Arial"/>
              </a:rPr>
              <a:t>TOPLAM:  40,4 %</a:t>
            </a:r>
            <a:endParaRPr b="0" lang="bg-BG" sz="1800" strike="noStrike" u="none">
              <a:solidFill>
                <a:srgbClr val="000000"/>
              </a:solidFill>
              <a:effectLst/>
              <a:uFillTx/>
              <a:latin typeface="Arial"/>
            </a:endParaRPr>
          </a:p>
        </p:txBody>
      </p:sp>
      <p:sp>
        <p:nvSpPr>
          <p:cNvPr id="43" name=""/>
          <p:cNvSpPr/>
          <p:nvPr/>
        </p:nvSpPr>
        <p:spPr>
          <a:xfrm>
            <a:off x="7642080" y="5688000"/>
            <a:ext cx="2293920" cy="1407960"/>
          </a:xfrm>
          <a:prstGeom prst="rect">
            <a:avLst/>
          </a:prstGeom>
          <a:noFill/>
          <a:ln w="0">
            <a:noFill/>
          </a:ln>
        </p:spPr>
        <p:style>
          <a:lnRef idx="0"/>
          <a:fillRef idx="0"/>
          <a:effectRef idx="0"/>
          <a:fontRef idx="minor"/>
        </p:style>
        <p:txBody>
          <a:bodyPr lIns="90000" rIns="90000" tIns="60840" bIns="45000" anchor="t">
            <a:noAutofit/>
          </a:bodyPr>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00"/>
                </a:solidFill>
                <a:effectLst/>
                <a:uFillTx/>
                <a:latin typeface="Arial"/>
              </a:rPr>
              <a:t>ATEİSTLER:</a:t>
            </a:r>
            <a:endParaRPr b="0" lang="bg-BG" sz="18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00"/>
                </a:solidFill>
                <a:effectLst/>
                <a:uFillTx/>
                <a:latin typeface="Arial"/>
              </a:rPr>
              <a:t>Dinsiz</a:t>
            </a:r>
            <a:r>
              <a:rPr b="1" lang="en-US" sz="1800" strike="noStrike" u="none">
                <a:solidFill>
                  <a:srgbClr val="000000"/>
                </a:solidFill>
                <a:effectLst/>
                <a:uFillTx/>
                <a:latin typeface="Arial"/>
              </a:rPr>
              <a:t>	</a:t>
            </a:r>
            <a:r>
              <a:rPr b="1" lang="en-US" sz="1800" strike="noStrike" u="none">
                <a:solidFill>
                  <a:srgbClr val="000000"/>
                </a:solidFill>
                <a:effectLst/>
                <a:uFillTx/>
                <a:latin typeface="Arial"/>
              </a:rPr>
              <a:t>       22,2 %</a:t>
            </a:r>
            <a:endParaRPr b="0" lang="bg-BG" sz="18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00"/>
                </a:solidFill>
                <a:effectLst/>
                <a:uFillTx/>
                <a:latin typeface="Arial"/>
              </a:rPr>
              <a:t>Ateist:         8,8 %</a:t>
            </a:r>
            <a:endParaRPr b="0" lang="bg-BG" sz="1800" strike="noStrike" u="none">
              <a:solidFill>
                <a:srgbClr val="000000"/>
              </a:solidFill>
              <a:effectLst/>
              <a:uFillTx/>
              <a:latin typeface="Arial"/>
            </a:endParaRPr>
          </a:p>
          <a:p>
            <a:pPr>
              <a:lnSpc>
                <a:spcPct val="100000"/>
              </a:lnSpc>
              <a:spcBef>
                <a:spcPts val="11"/>
              </a:spcBef>
              <a:spcAft>
                <a:spcPts val="575"/>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00"/>
                </a:solidFill>
                <a:effectLst/>
                <a:uFillTx/>
                <a:latin typeface="Arial"/>
              </a:rPr>
              <a:t>Agnostik:    5,8 %</a:t>
            </a:r>
            <a:endParaRPr b="0" lang="bg-BG" sz="18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ff3333"/>
                </a:solidFill>
                <a:effectLst/>
                <a:uFillTx/>
                <a:latin typeface="Arial"/>
              </a:rPr>
              <a:t>TOPLAM:  36,8 %</a:t>
            </a:r>
            <a:endParaRPr b="0" lang="bg-BG" sz="1800" strike="noStrike" u="none">
              <a:solidFill>
                <a:srgbClr val="000000"/>
              </a:solidFill>
              <a:effectLst/>
              <a:uFillTx/>
              <a:latin typeface="Arial"/>
            </a:endParaRPr>
          </a:p>
        </p:txBody>
      </p:sp>
      <p:sp>
        <p:nvSpPr>
          <p:cNvPr id="44" name=""/>
          <p:cNvSpPr/>
          <p:nvPr/>
        </p:nvSpPr>
        <p:spPr>
          <a:xfrm>
            <a:off x="3219480" y="6788160"/>
            <a:ext cx="1463760" cy="549360"/>
          </a:xfrm>
          <a:prstGeom prst="roundRect">
            <a:avLst>
              <a:gd name="adj" fmla="val 287"/>
            </a:avLst>
          </a:prstGeom>
          <a:solidFill>
            <a:srgbClr val="ffffff"/>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45" name=""/>
          <p:cNvSpPr/>
          <p:nvPr/>
        </p:nvSpPr>
        <p:spPr>
          <a:xfrm>
            <a:off x="3478320" y="6669000"/>
            <a:ext cx="1920600" cy="793800"/>
          </a:xfrm>
          <a:prstGeom prst="rect">
            <a:avLst/>
          </a:prstGeom>
          <a:solidFill>
            <a:srgbClr val="000000"/>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SUNNİ müsl. </a:t>
            </a:r>
            <a:endParaRPr b="0" lang="bg-BG" sz="2200" strike="noStrike" u="none">
              <a:solidFill>
                <a:srgbClr val="000000"/>
              </a:solidFill>
              <a:effectLst/>
              <a:uFillTx/>
              <a:latin typeface="Arial"/>
            </a:endParaRPr>
          </a:p>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5%</a:t>
            </a:r>
            <a:endParaRPr b="0" lang="bg-BG" sz="2200" strike="noStrike" u="none">
              <a:solidFill>
                <a:srgbClr val="000000"/>
              </a:solidFill>
              <a:effectLst/>
              <a:uFillTx/>
              <a:latin typeface="Arial"/>
            </a:endParaRPr>
          </a:p>
        </p:txBody>
      </p:sp>
      <p:sp>
        <p:nvSpPr>
          <p:cNvPr id="46" name=""/>
          <p:cNvSpPr/>
          <p:nvPr/>
        </p:nvSpPr>
        <p:spPr>
          <a:xfrm>
            <a:off x="1436760" y="111240"/>
            <a:ext cx="7893000" cy="97776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800" strike="noStrike" u="none">
                <a:solidFill>
                  <a:srgbClr val="0000cc"/>
                </a:solidFill>
                <a:effectLst/>
                <a:uFillTx/>
                <a:latin typeface="Trebuchet MS"/>
              </a:rPr>
              <a:t>İRANLILARIN DİNSEL İNANÇLARI - 2020 anket</a:t>
            </a:r>
            <a:endParaRPr b="0" lang="bg-BG" sz="2800" strike="noStrike" u="none">
              <a:solidFill>
                <a:srgbClr val="000000"/>
              </a:solidFill>
              <a:effectLst/>
              <a:uFillTx/>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47" name="" descr=""/>
          <p:cNvPicPr/>
          <p:nvPr/>
        </p:nvPicPr>
        <p:blipFill>
          <a:blip r:embed="rId1"/>
          <a:stretch/>
        </p:blipFill>
        <p:spPr>
          <a:xfrm>
            <a:off x="739800" y="1198440"/>
            <a:ext cx="8472600" cy="6354720"/>
          </a:xfrm>
          <a:prstGeom prst="rect">
            <a:avLst/>
          </a:prstGeom>
          <a:noFill/>
          <a:ln w="0">
            <a:noFill/>
          </a:ln>
        </p:spPr>
      </p:pic>
      <p:sp>
        <p:nvSpPr>
          <p:cNvPr id="48" name=""/>
          <p:cNvSpPr/>
          <p:nvPr/>
        </p:nvSpPr>
        <p:spPr>
          <a:xfrm>
            <a:off x="744480" y="352440"/>
            <a:ext cx="8575560" cy="67932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4000" strike="noStrike" u="none">
                <a:solidFill>
                  <a:srgbClr val="ffff00"/>
                </a:solidFill>
                <a:effectLst/>
                <a:uFillTx/>
                <a:latin typeface="Trebuchet MS"/>
              </a:rPr>
              <a:t>İRAN'daki yeni devrim (revolutsya)</a:t>
            </a:r>
            <a:endParaRPr b="0" lang="bg-BG" sz="4000" strike="noStrike" u="none">
              <a:solidFill>
                <a:srgbClr val="000000"/>
              </a:solidFill>
              <a:effectLst/>
              <a:uFillTx/>
              <a:latin typeface="Arial"/>
            </a:endParaRPr>
          </a:p>
        </p:txBody>
      </p:sp>
      <p:sp>
        <p:nvSpPr>
          <p:cNvPr id="49" name=""/>
          <p:cNvSpPr/>
          <p:nvPr/>
        </p:nvSpPr>
        <p:spPr>
          <a:xfrm>
            <a:off x="1066680" y="4778280"/>
            <a:ext cx="5851800" cy="2444760"/>
          </a:xfrm>
          <a:prstGeom prst="rect">
            <a:avLst/>
          </a:prstGeom>
          <a:solidFill>
            <a:srgbClr val="ffffff"/>
          </a:solidFill>
          <a:ln w="0">
            <a:noFill/>
          </a:ln>
        </p:spPr>
        <p:style>
          <a:lnRef idx="0"/>
          <a:fillRef idx="0"/>
          <a:effectRef idx="0"/>
          <a:fontRef idx="minor"/>
        </p:style>
        <p:txBody>
          <a:bodyPr lIns="90000" rIns="90000" tIns="45000" bIns="45000" anchor="ctr">
            <a:noAutofit/>
          </a:bodyPr>
          <a:p>
            <a:pPr marL="214200" indent="-214200">
              <a:lnSpc>
                <a:spcPct val="100000"/>
              </a:lnSpc>
              <a:spcBef>
                <a:spcPts val="11"/>
              </a:spcBef>
              <a:spcAft>
                <a:spcPts val="1151"/>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1" lang="en-US" sz="2800" strike="noStrike" u="none">
                <a:solidFill>
                  <a:srgbClr val="000000"/>
                </a:solidFill>
                <a:effectLst/>
                <a:uFillTx/>
                <a:latin typeface="Trebuchet MS"/>
              </a:rPr>
              <a:t>Demek, son 20 sene içinde İran'da yaklaşık …</a:t>
            </a:r>
            <a:endParaRPr b="0" lang="bg-BG" sz="2800" strike="noStrike" u="none">
              <a:solidFill>
                <a:srgbClr val="000000"/>
              </a:solidFill>
              <a:effectLst/>
              <a:uFillTx/>
              <a:latin typeface="Arial"/>
            </a:endParaRPr>
          </a:p>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1" lang="en-US" sz="4000" strike="noStrike" u="none">
                <a:solidFill>
                  <a:srgbClr val="ff3333"/>
                </a:solidFill>
                <a:effectLst/>
                <a:uFillTx/>
                <a:latin typeface="Trebuchet MS"/>
              </a:rPr>
              <a:t>  50 milyon kişi</a:t>
            </a:r>
            <a:endParaRPr b="0" lang="bg-BG" sz="4000" strike="noStrike" u="none">
              <a:solidFill>
                <a:srgbClr val="000000"/>
              </a:solidFill>
              <a:effectLst/>
              <a:uFillTx/>
              <a:latin typeface="Arial"/>
            </a:endParaRPr>
          </a:p>
          <a:p>
            <a:pPr>
              <a:lnSpc>
                <a:spcPct val="100000"/>
              </a:lnSpc>
              <a:spcBef>
                <a:spcPts val="11"/>
              </a:spcBef>
              <a:spcAft>
                <a:spcPts val="115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1" lang="en-US" sz="4000" strike="noStrike" u="none">
                <a:solidFill>
                  <a:srgbClr val="000099"/>
                </a:solidFill>
                <a:effectLst/>
                <a:uFillTx/>
                <a:latin typeface="Trebuchet MS"/>
              </a:rPr>
              <a:t>  islamiyeti terk etti !!!</a:t>
            </a:r>
            <a:endParaRPr b="0" lang="bg-BG" sz="4000" strike="noStrike" u="none">
              <a:solidFill>
                <a:srgbClr val="000000"/>
              </a:solidFill>
              <a:effectLst/>
              <a:uFillTx/>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0" name=""/>
          <p:cNvSpPr/>
          <p:nvPr/>
        </p:nvSpPr>
        <p:spPr>
          <a:xfrm>
            <a:off x="19080" y="281160"/>
            <a:ext cx="9988560" cy="126972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Bütün müslüman devletler aynı durumda</a:t>
            </a:r>
            <a:endParaRPr b="0" lang="bg-BG" sz="4000" strike="noStrike" u="none">
              <a:solidFill>
                <a:srgbClr val="000000"/>
              </a:solidFill>
              <a:effectLst/>
              <a:uFillTx/>
              <a:latin typeface="Arial"/>
            </a:endParaRPr>
          </a:p>
        </p:txBody>
      </p:sp>
      <p:pic>
        <p:nvPicPr>
          <p:cNvPr id="51" name="" descr=""/>
          <p:cNvPicPr/>
          <p:nvPr/>
        </p:nvPicPr>
        <p:blipFill>
          <a:blip r:embed="rId1"/>
          <a:stretch/>
        </p:blipFill>
        <p:spPr>
          <a:xfrm>
            <a:off x="876240" y="1544760"/>
            <a:ext cx="4884840" cy="5405400"/>
          </a:xfrm>
          <a:prstGeom prst="rect">
            <a:avLst/>
          </a:prstGeom>
          <a:noFill/>
          <a:ln w="0">
            <a:noFill/>
          </a:ln>
        </p:spPr>
      </p:pic>
      <p:sp>
        <p:nvSpPr>
          <p:cNvPr id="52" name=""/>
          <p:cNvSpPr/>
          <p:nvPr/>
        </p:nvSpPr>
        <p:spPr>
          <a:xfrm>
            <a:off x="3292560" y="4022640"/>
            <a:ext cx="3200400" cy="1800"/>
          </a:xfrm>
          <a:prstGeom prst="line">
            <a:avLst/>
          </a:prstGeom>
          <a:ln w="72000">
            <a:solidFill>
              <a:srgbClr val="ffffff"/>
            </a:solidFill>
            <a:round/>
          </a:ln>
        </p:spPr>
        <p:style>
          <a:lnRef idx="0"/>
          <a:fillRef idx="0"/>
          <a:effectRef idx="0"/>
          <a:fontRef idx="minor"/>
        </p:style>
        <p:txBody>
          <a:bodyPr lIns="90000" rIns="90000" tIns="-45000" bIns="-45000" anchor="t">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53" name=""/>
          <p:cNvSpPr/>
          <p:nvPr/>
        </p:nvSpPr>
        <p:spPr>
          <a:xfrm>
            <a:off x="3292560" y="4022640"/>
            <a:ext cx="3200400" cy="2103480"/>
          </a:xfrm>
          <a:prstGeom prst="line">
            <a:avLst/>
          </a:prstGeom>
          <a:ln w="72000">
            <a:solidFill>
              <a:srgbClr val="ffffff"/>
            </a:solidFill>
            <a:round/>
          </a:ln>
        </p:spPr>
        <p:style>
          <a:lnRef idx="0"/>
          <a:fillRef idx="0"/>
          <a:effectRef idx="0"/>
          <a:fontRef idx="minor"/>
        </p:style>
        <p:txBody>
          <a:bodyPr lIns="90000" rIns="90000" tIns="46800" bIns="46800" anchor="t">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54" name=""/>
          <p:cNvSpPr/>
          <p:nvPr/>
        </p:nvSpPr>
        <p:spPr>
          <a:xfrm>
            <a:off x="6467400" y="4170240"/>
            <a:ext cx="4044960" cy="2001960"/>
          </a:xfrm>
          <a:prstGeom prst="rect">
            <a:avLst/>
          </a:prstGeom>
          <a:noFill/>
          <a:ln w="0">
            <a:noFill/>
          </a:ln>
        </p:spPr>
        <p:style>
          <a:lnRef idx="0"/>
          <a:fillRef idx="0"/>
          <a:effectRef idx="0"/>
          <a:fontRef idx="minor"/>
        </p:style>
        <p:txBody>
          <a:bodyPr lIns="90000" rIns="90000" tIns="64440" bIns="45000" anchor="t">
            <a:noAutofit/>
          </a:bodyPr>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Arial"/>
              </a:rPr>
              <a:t>ATEİSTLER:</a:t>
            </a:r>
            <a:endParaRPr b="0" lang="bg-BG" sz="22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Arial"/>
              </a:rPr>
              <a:t>Dinsiz - deist</a:t>
            </a:r>
            <a:r>
              <a:rPr b="1" lang="en-US" sz="2200" strike="noStrike" u="none">
                <a:solidFill>
                  <a:srgbClr val="ffffff"/>
                </a:solidFill>
                <a:effectLst/>
                <a:uFillTx/>
                <a:latin typeface="Arial"/>
              </a:rPr>
              <a:t>	</a:t>
            </a:r>
            <a:r>
              <a:rPr b="1" lang="en-US" sz="2200" strike="noStrike" u="none">
                <a:solidFill>
                  <a:srgbClr val="ffffff"/>
                </a:solidFill>
                <a:effectLst/>
                <a:uFillTx/>
                <a:latin typeface="Arial"/>
              </a:rPr>
              <a:t>     4,5 %</a:t>
            </a:r>
            <a:endParaRPr b="0" lang="bg-BG" sz="22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Arial"/>
              </a:rPr>
              <a:t>Dinsiz - agnostik:   2,7 %</a:t>
            </a:r>
            <a:endParaRPr b="0" lang="bg-BG" sz="22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Arial"/>
              </a:rPr>
              <a:t>Dinsiz - ateist:        1,7 %</a:t>
            </a:r>
            <a:endParaRPr b="0" lang="bg-BG" sz="2200" strike="noStrike" u="none">
              <a:solidFill>
                <a:srgbClr val="000000"/>
              </a:solidFill>
              <a:effectLst/>
              <a:uFillTx/>
              <a:latin typeface="Arial"/>
            </a:endParaRPr>
          </a:p>
          <a:p>
            <a:pPr>
              <a:lnSpc>
                <a:spcPct val="93000"/>
              </a:lnSpc>
              <a:spcBef>
                <a:spcPts val="115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cc00"/>
                </a:solidFill>
                <a:effectLst/>
                <a:uFillTx/>
                <a:latin typeface="Arial"/>
              </a:rPr>
              <a:t>TOPLAM:                 8,9 %</a:t>
            </a:r>
            <a:endParaRPr b="0" lang="bg-BG" sz="2200" strike="noStrike" u="none">
              <a:solidFill>
                <a:srgbClr val="000000"/>
              </a:solidFill>
              <a:effectLst/>
              <a:uFillTx/>
              <a:latin typeface="Arial"/>
            </a:endParaRPr>
          </a:p>
        </p:txBody>
      </p:sp>
      <p:sp>
        <p:nvSpPr>
          <p:cNvPr id="55" name=""/>
          <p:cNvSpPr/>
          <p:nvPr/>
        </p:nvSpPr>
        <p:spPr>
          <a:xfrm>
            <a:off x="6035760" y="1506600"/>
            <a:ext cx="3749760" cy="1876320"/>
          </a:xfrm>
          <a:prstGeom prst="rect">
            <a:avLst/>
          </a:prstGeom>
          <a:noFill/>
          <a:ln w="0">
            <a:noFill/>
          </a:ln>
        </p:spPr>
        <p:style>
          <a:lnRef idx="0"/>
          <a:fillRef idx="0"/>
          <a:effectRef idx="0"/>
          <a:fontRef idx="minor"/>
        </p:style>
        <p:txBody>
          <a:bodyPr lIns="90000" rIns="90000" tIns="76680" bIns="45000" anchor="t">
            <a:noAutofit/>
          </a:bodyPr>
          <a:p>
            <a:pPr marL="216000" indent="-212760">
              <a:lnSpc>
                <a:spcPct val="93000"/>
              </a:lnSpc>
              <a:spcBef>
                <a:spcPts val="11"/>
              </a:spcBef>
              <a:spcAft>
                <a:spcPts val="11"/>
              </a:spcAft>
              <a:tabLst>
                <a:tab algn="l" pos="0"/>
                <a:tab algn="l" pos="216000"/>
                <a:tab algn="l" pos="663480"/>
                <a:tab algn="l" pos="1112760"/>
                <a:tab algn="l" pos="1562040"/>
                <a:tab algn="l" pos="2011320"/>
                <a:tab algn="l" pos="2460600"/>
                <a:tab algn="l" pos="2909880"/>
                <a:tab algn="l" pos="3359160"/>
                <a:tab algn="l" pos="3808440"/>
                <a:tab algn="l" pos="4257720"/>
                <a:tab algn="l" pos="4707000"/>
                <a:tab algn="l" pos="5156280"/>
                <a:tab algn="l" pos="5605560"/>
                <a:tab algn="l" pos="6054840"/>
                <a:tab algn="l" pos="6504120"/>
                <a:tab algn="l" pos="6953400"/>
                <a:tab algn="l" pos="7402680"/>
                <a:tab algn="l" pos="7851600"/>
                <a:tab algn="l" pos="8300880"/>
                <a:tab algn="l" pos="8750160"/>
                <a:tab algn="l" pos="9199440"/>
                <a:tab algn="l" pos="9434520"/>
                <a:tab algn="l" pos="9883800"/>
                <a:tab algn="l" pos="10333080"/>
                <a:tab algn="l" pos="10782360"/>
                <a:tab algn="l" pos="10810800"/>
              </a:tabLst>
            </a:pPr>
            <a:r>
              <a:rPr b="1" lang="en-US" sz="3600" strike="noStrike" u="none">
                <a:solidFill>
                  <a:srgbClr val="ffffff"/>
                </a:solidFill>
                <a:effectLst/>
                <a:uFillTx/>
                <a:latin typeface="Arial"/>
              </a:rPr>
              <a:t>TÜRKİYE</a:t>
            </a:r>
            <a:endParaRPr b="0" lang="bg-BG" sz="3600" strike="noStrike" u="none">
              <a:solidFill>
                <a:srgbClr val="000000"/>
              </a:solidFill>
              <a:effectLst/>
              <a:uFillTx/>
              <a:latin typeface="Arial"/>
            </a:endParaRPr>
          </a:p>
          <a:p>
            <a:pPr marL="212760" indent="-212760">
              <a:lnSpc>
                <a:spcPct val="93000"/>
              </a:lnSpc>
              <a:spcBef>
                <a:spcPts val="1437"/>
              </a:spcBef>
              <a:spcAft>
                <a:spcPts val="11"/>
              </a:spcAft>
              <a:buClr>
                <a:srgbClr val="ffffff"/>
              </a:buClr>
              <a:buSzPct val="45000"/>
              <a:buFont typeface="Wingdings" charset="2"/>
              <a:buChar char=""/>
              <a:tabLst>
                <a:tab algn="l" pos="0"/>
                <a:tab algn="l" pos="216000"/>
                <a:tab algn="l" pos="663480"/>
                <a:tab algn="l" pos="1112760"/>
                <a:tab algn="l" pos="1562040"/>
                <a:tab algn="l" pos="2011320"/>
                <a:tab algn="l" pos="2460600"/>
                <a:tab algn="l" pos="2909880"/>
                <a:tab algn="l" pos="3359160"/>
                <a:tab algn="l" pos="3808440"/>
                <a:tab algn="l" pos="4257720"/>
                <a:tab algn="l" pos="4707000"/>
                <a:tab algn="l" pos="5156280"/>
                <a:tab algn="l" pos="5605560"/>
                <a:tab algn="l" pos="6054840"/>
                <a:tab algn="l" pos="6504120"/>
                <a:tab algn="l" pos="6953400"/>
                <a:tab algn="l" pos="7402680"/>
                <a:tab algn="l" pos="7851600"/>
                <a:tab algn="l" pos="8300880"/>
                <a:tab algn="l" pos="8750160"/>
                <a:tab algn="l" pos="9199440"/>
                <a:tab algn="l" pos="9434520"/>
                <a:tab algn="l" pos="9883800"/>
                <a:tab algn="l" pos="10333080"/>
                <a:tab algn="l" pos="10782360"/>
                <a:tab algn="l" pos="10810800"/>
              </a:tabLst>
            </a:pPr>
            <a:r>
              <a:rPr b="1" lang="en-US" sz="2200" strike="noStrike" u="none">
                <a:solidFill>
                  <a:srgbClr val="ffffff"/>
                </a:solidFill>
                <a:effectLst/>
                <a:uFillTx/>
                <a:latin typeface="Arial"/>
              </a:rPr>
              <a:t>daha birkaç sene önce “99,9 % müslüman” yazardı</a:t>
            </a:r>
            <a:endParaRPr b="0" lang="bg-BG" sz="2200" strike="noStrike" u="none">
              <a:solidFill>
                <a:srgbClr val="000000"/>
              </a:solidFill>
              <a:effectLst/>
              <a:uFillTx/>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6" name=""/>
          <p:cNvSpPr/>
          <p:nvPr/>
        </p:nvSpPr>
        <p:spPr>
          <a:xfrm>
            <a:off x="457200" y="1514520"/>
            <a:ext cx="3538440" cy="5789520"/>
          </a:xfrm>
          <a:prstGeom prst="rect">
            <a:avLst/>
          </a:prstGeom>
          <a:noFill/>
          <a:ln w="0">
            <a:noFill/>
          </a:ln>
        </p:spPr>
        <p:style>
          <a:lnRef idx="0"/>
          <a:fillRef idx="0"/>
          <a:effectRef idx="0"/>
          <a:fontRef idx="minor"/>
        </p:style>
        <p:txBody>
          <a:bodyPr lIns="90000" rIns="90000" tIns="64440" bIns="45000" anchor="t">
            <a:noAutofit/>
          </a:bodyPr>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En eski propaganda yalanı: “İncil bozuldu - ama Kuran nasıl gökten indirildiyse, aynen öyle hiç bir harf değişmeden bugüne kadar ulaştı.”</a:t>
            </a:r>
            <a:endParaRPr b="0" lang="bg-BG" sz="2000" strike="noStrike" u="none">
              <a:solidFill>
                <a:srgbClr val="000000"/>
              </a:solidFill>
              <a:effectLst/>
              <a:uFillTx/>
              <a:latin typeface="Arial"/>
            </a:endParaRPr>
          </a:p>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000000"/>
                </a:solidFill>
                <a:effectLst/>
                <a:uFillTx/>
                <a:latin typeface="Trebuchet MS"/>
              </a:rPr>
              <a:t>d</a:t>
            </a:r>
            <a:endParaRPr b="0" lang="bg-BG" sz="2000" strike="noStrike" u="none">
              <a:solidFill>
                <a:srgbClr val="000000"/>
              </a:solidFill>
              <a:effectLst/>
              <a:uFillTx/>
              <a:latin typeface="Arial"/>
            </a:endParaRPr>
          </a:p>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Eskiden hocalar bu yalanı ayakta tutabildi, çünkü kimse eski Kuran tekstlerini görmedi. </a:t>
            </a:r>
            <a:endParaRPr b="0" lang="bg-BG" sz="2000" strike="noStrike" u="none">
              <a:solidFill>
                <a:srgbClr val="000000"/>
              </a:solidFill>
              <a:effectLst/>
              <a:uFillTx/>
              <a:latin typeface="Arial"/>
            </a:endParaRPr>
          </a:p>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endParaRPr b="0" lang="bg-BG" sz="2000" strike="noStrike" u="none">
              <a:solidFill>
                <a:srgbClr val="000000"/>
              </a:solidFill>
              <a:effectLst/>
              <a:uFillTx/>
              <a:latin typeface="Arial"/>
            </a:endParaRPr>
          </a:p>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Ama bugünlerde internette her şey açık ve imanlılar  müslüman kaynaklarını karşılaştırmaya başladı.</a:t>
            </a:r>
            <a:endParaRPr b="0" lang="bg-BG" sz="2000" strike="noStrike" u="none">
              <a:solidFill>
                <a:srgbClr val="000000"/>
              </a:solidFill>
              <a:effectLst/>
              <a:uFillTx/>
              <a:latin typeface="Arial"/>
            </a:endParaRPr>
          </a:p>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endParaRPr b="0" lang="bg-BG" sz="2000" strike="noStrike" u="none">
              <a:solidFill>
                <a:srgbClr val="000000"/>
              </a:solidFill>
              <a:effectLst/>
              <a:uFillTx/>
              <a:latin typeface="Arial"/>
            </a:endParaRPr>
          </a:p>
        </p:txBody>
      </p:sp>
      <p:pic>
        <p:nvPicPr>
          <p:cNvPr id="57" name="" descr=""/>
          <p:cNvPicPr/>
          <p:nvPr/>
        </p:nvPicPr>
        <p:blipFill>
          <a:blip r:embed="rId1"/>
          <a:stretch/>
        </p:blipFill>
        <p:spPr>
          <a:xfrm>
            <a:off x="4572000" y="1393920"/>
            <a:ext cx="5211720" cy="3527280"/>
          </a:xfrm>
          <a:prstGeom prst="rect">
            <a:avLst/>
          </a:prstGeom>
          <a:noFill/>
          <a:ln w="0">
            <a:noFill/>
          </a:ln>
        </p:spPr>
      </p:pic>
      <p:sp>
        <p:nvSpPr>
          <p:cNvPr id="58" name=""/>
          <p:cNvSpPr/>
          <p:nvPr/>
        </p:nvSpPr>
        <p:spPr>
          <a:xfrm>
            <a:off x="4643280" y="5378400"/>
            <a:ext cx="5212080" cy="2001960"/>
          </a:xfrm>
          <a:prstGeom prst="rect">
            <a:avLst/>
          </a:prstGeom>
          <a:noFill/>
          <a:ln w="0">
            <a:noFill/>
          </a:ln>
        </p:spPr>
        <p:style>
          <a:lnRef idx="0"/>
          <a:fillRef idx="0"/>
          <a:effectRef idx="0"/>
          <a:fontRef idx="minor"/>
        </p:style>
        <p:txBody>
          <a:bodyPr lIns="90000" rIns="90000" tIns="64440" bIns="45000" anchor="t">
            <a:noAutofit/>
          </a:bodyPr>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000" strike="noStrike" u="none">
                <a:solidFill>
                  <a:srgbClr val="87cefa"/>
                </a:solidFill>
                <a:effectLst/>
                <a:uFillTx/>
                <a:latin typeface="Trebuchet MS"/>
              </a:rPr>
              <a:t>2017 - Londra Hyde Park - Jay Smith ve Hatun Taş 27 farklı Kuran gösteriyor  -  bunlar tercüme değil, ama farklı ARAPÇA Kuran ! Müslümanlar kudurdu.</a:t>
            </a:r>
            <a:endParaRPr b="0" lang="bg-BG" sz="2000" strike="noStrike" u="none">
              <a:solidFill>
                <a:srgbClr val="000000"/>
              </a:solidFill>
              <a:effectLst/>
              <a:uFillTx/>
              <a:latin typeface="Arial"/>
            </a:endParaRPr>
          </a:p>
        </p:txBody>
      </p:sp>
      <p:sp>
        <p:nvSpPr>
          <p:cNvPr id="59"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Yalanlar yok ediliyor: </a:t>
            </a:r>
            <a:r>
              <a:rPr b="1" lang="en-US" sz="4000" strike="noStrike" u="none">
                <a:solidFill>
                  <a:srgbClr val="ff8080"/>
                </a:solidFill>
                <a:effectLst/>
                <a:uFillTx/>
                <a:latin typeface="Trebuchet MS"/>
              </a:rPr>
              <a:t>“Kuran değişmedi”</a:t>
            </a:r>
            <a:endParaRPr b="0" lang="bg-BG" sz="4000" strike="noStrike" u="none">
              <a:solidFill>
                <a:srgbClr val="000000"/>
              </a:solidFill>
              <a:effectLst/>
              <a:uFillTx/>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0" name=""/>
          <p:cNvSpPr/>
          <p:nvPr/>
        </p:nvSpPr>
        <p:spPr>
          <a:xfrm>
            <a:off x="457200" y="1430280"/>
            <a:ext cx="3932280" cy="5699160"/>
          </a:xfrm>
          <a:prstGeom prst="rect">
            <a:avLst/>
          </a:prstGeom>
          <a:noFill/>
          <a:ln w="0">
            <a:noFill/>
          </a:ln>
        </p:spPr>
        <p:style>
          <a:lnRef idx="0"/>
          <a:fillRef idx="0"/>
          <a:effectRef idx="0"/>
          <a:fontRef idx="minor"/>
        </p:style>
        <p:txBody>
          <a:bodyPr lIns="90000" rIns="90000" tIns="64440" bIns="45000" anchor="t">
            <a:noAutofit/>
          </a:bodyPr>
          <a:p>
            <a:pPr>
              <a:lnSpc>
                <a:spcPct val="100000"/>
              </a:lnSpc>
              <a:spcBef>
                <a:spcPts val="11"/>
              </a:spcBef>
              <a:spcAft>
                <a:spcPts val="587"/>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Ondan sonra hem imanlılar, hem de ateist bilim adamları serbestçe satılan o değişik Kuran versyonları birbirleriyle karşılaştırmaya başladılar ve şimidye kadar …</a:t>
            </a:r>
            <a:endParaRPr b="0" lang="bg-BG" sz="2000" strike="noStrike" u="none">
              <a:solidFill>
                <a:srgbClr val="000000"/>
              </a:solidFill>
              <a:effectLst/>
              <a:uFillTx/>
              <a:latin typeface="Arial"/>
            </a:endParaRPr>
          </a:p>
          <a:p>
            <a:pPr>
              <a:lnSpc>
                <a:spcPct val="100000"/>
              </a:lnSpc>
              <a:spcBef>
                <a:spcPts val="587"/>
              </a:spcBef>
              <a:spcAft>
                <a:spcPts val="587"/>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3200" strike="noStrike" u="none">
                <a:solidFill>
                  <a:srgbClr val="9999ff"/>
                </a:solidFill>
                <a:effectLst/>
                <a:uFillTx/>
                <a:latin typeface="Trebuchet MS"/>
              </a:rPr>
              <a:t>90.000'den fazla fark buldular !!</a:t>
            </a:r>
            <a:endParaRPr b="0" lang="bg-BG" sz="3200" strike="noStrike" u="none">
              <a:solidFill>
                <a:srgbClr val="000000"/>
              </a:solidFill>
              <a:effectLst/>
              <a:uFillTx/>
              <a:latin typeface="Arial"/>
            </a:endParaRPr>
          </a:p>
        </p:txBody>
      </p:sp>
      <p:pic>
        <p:nvPicPr>
          <p:cNvPr id="61" name="" descr=""/>
          <p:cNvPicPr/>
          <p:nvPr/>
        </p:nvPicPr>
        <p:blipFill>
          <a:blip r:embed="rId1"/>
          <a:stretch/>
        </p:blipFill>
        <p:spPr>
          <a:xfrm>
            <a:off x="5121360" y="1554120"/>
            <a:ext cx="4664160" cy="2878200"/>
          </a:xfrm>
          <a:prstGeom prst="rect">
            <a:avLst/>
          </a:prstGeom>
          <a:noFill/>
          <a:ln w="0">
            <a:noFill/>
          </a:ln>
        </p:spPr>
      </p:pic>
      <p:pic>
        <p:nvPicPr>
          <p:cNvPr id="62" name="" descr=""/>
          <p:cNvPicPr/>
          <p:nvPr/>
        </p:nvPicPr>
        <p:blipFill>
          <a:blip r:embed="rId2"/>
          <a:stretch/>
        </p:blipFill>
        <p:spPr>
          <a:xfrm>
            <a:off x="1862280" y="4846680"/>
            <a:ext cx="4171680" cy="2193840"/>
          </a:xfrm>
          <a:prstGeom prst="rect">
            <a:avLst/>
          </a:prstGeom>
          <a:noFill/>
          <a:ln w="0">
            <a:noFill/>
          </a:ln>
        </p:spPr>
      </p:pic>
      <p:sp>
        <p:nvSpPr>
          <p:cNvPr id="63"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Yalanlar yok ediliyor: </a:t>
            </a:r>
            <a:r>
              <a:rPr b="1" lang="en-US" sz="4000" strike="noStrike" u="none">
                <a:solidFill>
                  <a:srgbClr val="ff8080"/>
                </a:solidFill>
                <a:effectLst/>
                <a:uFillTx/>
                <a:latin typeface="Trebuchet MS"/>
              </a:rPr>
              <a:t>“Kuran değişmedi”</a:t>
            </a:r>
            <a:endParaRPr b="0" lang="bg-BG" sz="4000" strike="noStrike" u="none">
              <a:solidFill>
                <a:srgbClr val="000000"/>
              </a:solidFill>
              <a:effectLst/>
              <a:uFillTx/>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4" name=""/>
          <p:cNvSpPr/>
          <p:nvPr/>
        </p:nvSpPr>
        <p:spPr>
          <a:xfrm>
            <a:off x="169920" y="3646440"/>
            <a:ext cx="6362640" cy="4037040"/>
          </a:xfrm>
          <a:prstGeom prst="rect">
            <a:avLst/>
          </a:prstGeom>
          <a:noFill/>
          <a:ln w="0">
            <a:noFill/>
          </a:ln>
        </p:spPr>
        <p:style>
          <a:lnRef idx="0"/>
          <a:fillRef idx="0"/>
          <a:effectRef idx="0"/>
          <a:fontRef idx="minor"/>
        </p:style>
        <p:txBody>
          <a:bodyPr lIns="90000" rIns="90000" tIns="64440" bIns="45000" anchor="t">
            <a:noAutofit/>
          </a:bodyPr>
          <a:p>
            <a:pPr marL="214200" indent="-214200">
              <a:lnSpc>
                <a:spcPct val="100000"/>
              </a:lnSpc>
              <a:spcBef>
                <a:spcPts val="11"/>
              </a:spcBef>
              <a:spcAft>
                <a:spcPts val="587"/>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Eskiden beri müslümanların büyük umudu Top-kapı Sarayı'nda bulunan Kuran'dı. “Hz. Osman'ın topladığı orijinal Kuran odur” derdiler.</a:t>
            </a:r>
            <a:endParaRPr b="0" lang="bg-BG" sz="2000" strike="noStrike" u="none">
              <a:solidFill>
                <a:srgbClr val="000000"/>
              </a:solidFill>
              <a:effectLst/>
              <a:uFillTx/>
              <a:latin typeface="Arial"/>
            </a:endParaRPr>
          </a:p>
          <a:p>
            <a:pPr marL="214200" indent="-214200">
              <a:lnSpc>
                <a:spcPct val="100000"/>
              </a:lnSpc>
              <a:spcBef>
                <a:spcPts val="11"/>
              </a:spcBef>
              <a:spcAft>
                <a:spcPts val="587"/>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Ama 5 senelik bir araştırmadan sonra 2007'de Prof. Tayyar Altıkulaç ve Prof. Ekmeleddin İhsanoğlu şu sonuca vardılar: </a:t>
            </a:r>
            <a:endParaRPr b="0" lang="bg-BG" sz="2000" strike="noStrike" u="none">
              <a:solidFill>
                <a:srgbClr val="000000"/>
              </a:solidFill>
              <a:effectLst/>
              <a:uFillTx/>
              <a:latin typeface="Arial"/>
            </a:endParaRPr>
          </a:p>
          <a:p>
            <a:pPr marL="214200" indent="-214200">
              <a:lnSpc>
                <a:spcPct val="100000"/>
              </a:lnSpc>
              <a:spcBef>
                <a:spcPts val="11"/>
              </a:spcBef>
              <a:spcAft>
                <a:spcPts val="587"/>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Gene de Topkapı Kuranı'nın fotokopilerini yaymak istemiyorlar: “İyi sonuç vermeyecek” - yani: bugünkü Kuran'dan ne kadar farklı olduğunu kimse görmesin !!!</a:t>
            </a:r>
            <a:endParaRPr b="0" lang="bg-BG" sz="2000" strike="noStrike" u="none">
              <a:solidFill>
                <a:srgbClr val="000000"/>
              </a:solidFill>
              <a:effectLst/>
              <a:uFillTx/>
              <a:latin typeface="Arial"/>
            </a:endParaRPr>
          </a:p>
        </p:txBody>
      </p:sp>
      <p:sp>
        <p:nvSpPr>
          <p:cNvPr id="65" name=""/>
          <p:cNvSpPr/>
          <p:nvPr/>
        </p:nvSpPr>
        <p:spPr>
          <a:xfrm>
            <a:off x="6912000" y="4172040"/>
            <a:ext cx="2946240" cy="2685960"/>
          </a:xfrm>
          <a:prstGeom prst="rect">
            <a:avLst/>
          </a:prstGeom>
          <a:noFill/>
          <a:ln w="0">
            <a:noFill/>
          </a:ln>
        </p:spPr>
        <p:style>
          <a:lnRef idx="0"/>
          <a:fillRef idx="0"/>
          <a:effectRef idx="0"/>
          <a:fontRef idx="minor"/>
        </p:style>
        <p:txBody>
          <a:bodyPr lIns="90000" rIns="90000" tIns="76680" bIns="45000" anchor="t">
            <a:noAutofit/>
          </a:bodyPr>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800" strike="noStrike" u="none">
                <a:solidFill>
                  <a:srgbClr val="9999ff"/>
                </a:solidFill>
                <a:effectLst/>
                <a:uFillTx/>
                <a:latin typeface="Comic Sans MS"/>
              </a:rPr>
              <a:t>“Topkapı Kuranı orjinal değildir, Muhammed'den 200 sene sonra yazıldı”</a:t>
            </a:r>
            <a:endParaRPr b="0" lang="bg-BG" sz="2800" strike="noStrike" u="none">
              <a:solidFill>
                <a:srgbClr val="000000"/>
              </a:solidFill>
              <a:effectLst/>
              <a:uFillTx/>
              <a:latin typeface="Arial"/>
            </a:endParaRPr>
          </a:p>
        </p:txBody>
      </p:sp>
      <p:pic>
        <p:nvPicPr>
          <p:cNvPr id="66" name="" descr=""/>
          <p:cNvPicPr/>
          <p:nvPr/>
        </p:nvPicPr>
        <p:blipFill>
          <a:blip r:embed="rId1"/>
          <a:stretch/>
        </p:blipFill>
        <p:spPr>
          <a:xfrm>
            <a:off x="550800" y="1103400"/>
            <a:ext cx="1700280" cy="2311200"/>
          </a:xfrm>
          <a:prstGeom prst="rect">
            <a:avLst/>
          </a:prstGeom>
          <a:noFill/>
          <a:ln w="0">
            <a:noFill/>
          </a:ln>
        </p:spPr>
      </p:pic>
      <p:pic>
        <p:nvPicPr>
          <p:cNvPr id="67" name="" descr=""/>
          <p:cNvPicPr/>
          <p:nvPr/>
        </p:nvPicPr>
        <p:blipFill>
          <a:blip r:embed="rId2"/>
          <a:stretch/>
        </p:blipFill>
        <p:spPr>
          <a:xfrm>
            <a:off x="2252520" y="1103400"/>
            <a:ext cx="1862280" cy="2286000"/>
          </a:xfrm>
          <a:prstGeom prst="rect">
            <a:avLst/>
          </a:prstGeom>
          <a:noFill/>
          <a:ln w="0">
            <a:noFill/>
          </a:ln>
        </p:spPr>
      </p:pic>
      <p:pic>
        <p:nvPicPr>
          <p:cNvPr id="68" name="" descr=""/>
          <p:cNvPicPr/>
          <p:nvPr/>
        </p:nvPicPr>
        <p:blipFill>
          <a:blip r:embed="rId3"/>
          <a:stretch/>
        </p:blipFill>
        <p:spPr>
          <a:xfrm>
            <a:off x="4768920" y="1096920"/>
            <a:ext cx="4610160" cy="2400480"/>
          </a:xfrm>
          <a:prstGeom prst="rect">
            <a:avLst/>
          </a:prstGeom>
          <a:noFill/>
          <a:ln w="0">
            <a:noFill/>
          </a:ln>
        </p:spPr>
      </p:pic>
      <p:sp>
        <p:nvSpPr>
          <p:cNvPr id="69"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Yalanlar yok ediliyor: </a:t>
            </a:r>
            <a:r>
              <a:rPr b="1" lang="en-US" sz="4000" strike="noStrike" u="none">
                <a:solidFill>
                  <a:srgbClr val="ff8080"/>
                </a:solidFill>
                <a:effectLst/>
                <a:uFillTx/>
                <a:latin typeface="Trebuchet MS"/>
              </a:rPr>
              <a:t>“Kuran değişmedi”</a:t>
            </a:r>
            <a:endParaRPr b="0" lang="bg-BG" sz="4000" strike="noStrike" u="none">
              <a:solidFill>
                <a:srgbClr val="000000"/>
              </a:solidFill>
              <a:effectLst/>
              <a:uFillTx/>
              <a:latin typeface="Arial"/>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70" name=""/>
          <p:cNvSpPr/>
          <p:nvPr/>
        </p:nvSpPr>
        <p:spPr>
          <a:xfrm>
            <a:off x="385920" y="1285920"/>
            <a:ext cx="3931920" cy="6029280"/>
          </a:xfrm>
          <a:prstGeom prst="rect">
            <a:avLst/>
          </a:prstGeom>
          <a:noFill/>
          <a:ln w="0">
            <a:noFill/>
          </a:ln>
        </p:spPr>
        <p:style>
          <a:lnRef idx="0"/>
          <a:fillRef idx="0"/>
          <a:effectRef idx="0"/>
          <a:fontRef idx="minor"/>
        </p:style>
        <p:txBody>
          <a:bodyPr lIns="90000" rIns="90000" tIns="64440" bIns="45000" anchor="t">
            <a:noAutofit/>
          </a:bodyPr>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Bu adam bütün müslüman dünyasında saygı gören büyük bir islamiyet profesorü:  Yasır Kadi. Hem Medine'de, hem Amerika'da okudu.  </a:t>
            </a:r>
            <a:endParaRPr b="0" lang="bg-BG" sz="22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endParaRPr b="0" lang="bg-BG" sz="22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2020 Haziran (Yuni) ayında müslüman propagandistler ona sordu: “Asıl Kuran hangisi? Bugün sana boş bir kağıt versek, asıl Kuran ayetleri yazabilir misin?”</a:t>
            </a:r>
            <a:endParaRPr b="0" lang="bg-BG" sz="22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Bunun arkasından Yasır Kadi kabul etti:</a:t>
            </a:r>
            <a:endParaRPr b="0" lang="bg-BG" sz="22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endParaRPr b="0" lang="bg-BG" sz="1400" strike="noStrike" u="none">
              <a:solidFill>
                <a:srgbClr val="000000"/>
              </a:solidFill>
              <a:effectLst/>
              <a:uFillTx/>
              <a:latin typeface="Arial"/>
            </a:endParaRPr>
          </a:p>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Sonra ortalık karıştı - onbinlerce kişi müslümanlığı terk etti. </a:t>
            </a:r>
            <a:endParaRPr b="0" lang="bg-BG" sz="2200" strike="noStrike" u="none">
              <a:solidFill>
                <a:srgbClr val="000000"/>
              </a:solidFill>
              <a:effectLst/>
              <a:uFillTx/>
              <a:latin typeface="Arial"/>
            </a:endParaRPr>
          </a:p>
        </p:txBody>
      </p:sp>
      <p:pic>
        <p:nvPicPr>
          <p:cNvPr id="71" name="" descr=""/>
          <p:cNvPicPr/>
          <p:nvPr/>
        </p:nvPicPr>
        <p:blipFill>
          <a:blip r:embed="rId1"/>
          <a:stretch/>
        </p:blipFill>
        <p:spPr>
          <a:xfrm>
            <a:off x="4551480" y="1620720"/>
            <a:ext cx="5121000" cy="3292560"/>
          </a:xfrm>
          <a:prstGeom prst="rect">
            <a:avLst/>
          </a:prstGeom>
          <a:noFill/>
          <a:ln w="0">
            <a:noFill/>
          </a:ln>
        </p:spPr>
      </p:pic>
      <p:sp>
        <p:nvSpPr>
          <p:cNvPr id="72" name=""/>
          <p:cNvSpPr/>
          <p:nvPr/>
        </p:nvSpPr>
        <p:spPr>
          <a:xfrm>
            <a:off x="4538520" y="5173560"/>
            <a:ext cx="5212080" cy="1625760"/>
          </a:xfrm>
          <a:prstGeom prst="rect">
            <a:avLst/>
          </a:prstGeom>
          <a:noFill/>
          <a:ln w="0">
            <a:noFill/>
          </a:ln>
        </p:spPr>
        <p:style>
          <a:lnRef idx="0"/>
          <a:fillRef idx="0"/>
          <a:effectRef idx="0"/>
          <a:fontRef idx="minor"/>
        </p:style>
        <p:txBody>
          <a:bodyPr lIns="90000" rIns="90000" tIns="76680" bIns="45000" anchor="t">
            <a:noAutofit/>
          </a:bodyPr>
          <a:p>
            <a:pPr algn="ct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3200" strike="noStrike" u="none">
                <a:solidFill>
                  <a:srgbClr val="9999ff"/>
                </a:solidFill>
                <a:effectLst/>
                <a:uFillTx/>
                <a:latin typeface="Comic Sans MS"/>
              </a:rPr>
              <a:t>“Şimdiye kadar yaydığımız teorilerde delikler var”</a:t>
            </a:r>
            <a:endParaRPr b="0" lang="bg-BG" sz="3200" strike="noStrike" u="none">
              <a:solidFill>
                <a:srgbClr val="000000"/>
              </a:solidFill>
              <a:effectLst/>
              <a:uFillTx/>
              <a:latin typeface="Arial"/>
            </a:endParaRPr>
          </a:p>
        </p:txBody>
      </p:sp>
      <p:sp>
        <p:nvSpPr>
          <p:cNvPr id="73"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Yalanlar yok ediliyor: </a:t>
            </a:r>
            <a:r>
              <a:rPr b="1" lang="en-US" sz="4000" strike="noStrike" u="none">
                <a:solidFill>
                  <a:srgbClr val="ff8080"/>
                </a:solidFill>
                <a:effectLst/>
                <a:uFillTx/>
                <a:latin typeface="Trebuchet MS"/>
              </a:rPr>
              <a:t>“Kuran değişmedi”</a:t>
            </a:r>
            <a:endParaRPr b="0" lang="bg-BG" sz="4000" strike="noStrike" u="none">
              <a:solidFill>
                <a:srgbClr val="000000"/>
              </a:solidFill>
              <a:effectLst/>
              <a:uFillTx/>
              <a:latin typeface="Arial"/>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74" name=""/>
          <p:cNvSpPr/>
          <p:nvPr/>
        </p:nvSpPr>
        <p:spPr>
          <a:xfrm>
            <a:off x="647640" y="1836720"/>
            <a:ext cx="2854440" cy="4330800"/>
          </a:xfrm>
          <a:prstGeom prst="rect">
            <a:avLst/>
          </a:prstGeom>
          <a:noFill/>
          <a:ln w="0">
            <a:noFill/>
          </a:ln>
        </p:spPr>
        <p:style>
          <a:lnRef idx="0"/>
          <a:fillRef idx="0"/>
          <a:effectRef idx="0"/>
          <a:fontRef idx="minor"/>
        </p:style>
        <p:txBody>
          <a:bodyPr lIns="90000" rIns="90000" tIns="64440" bIns="45000" anchor="t">
            <a:noAutofit/>
          </a:bodyPr>
          <a:p>
            <a:pP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ffffff"/>
                </a:solidFill>
                <a:effectLst/>
                <a:uFillTx/>
                <a:latin typeface="Trebuchet MS"/>
              </a:rPr>
              <a:t>Beş yıl sonra Yasir Kadi gene bir gol attı. Bu sefer hadisler konusunda:</a:t>
            </a:r>
            <a:br>
              <a:rPr sz="2200"/>
            </a:br>
            <a:r>
              <a:rPr b="0" lang="en-US" sz="2200" strike="noStrike" u="none">
                <a:solidFill>
                  <a:srgbClr val="ffffff"/>
                </a:solidFill>
                <a:effectLst/>
                <a:uFillTx/>
                <a:latin typeface="Trebuchet MS"/>
              </a:rPr>
              <a:t>“Bir bilim adamı olarak hadislerin Muhammed’in hayatına dayandığını asla diyemeyeceğim. Ona ancak bir mümin (imanlı) olarak inanabilirim“</a:t>
            </a:r>
            <a:endParaRPr b="0" lang="bg-BG" sz="2200" strike="noStrike" u="none">
              <a:solidFill>
                <a:srgbClr val="000000"/>
              </a:solidFill>
              <a:effectLst/>
              <a:uFillTx/>
              <a:latin typeface="Arial"/>
            </a:endParaRPr>
          </a:p>
        </p:txBody>
      </p:sp>
      <p:sp>
        <p:nvSpPr>
          <p:cNvPr id="75" name=""/>
          <p:cNvSpPr/>
          <p:nvPr/>
        </p:nvSpPr>
        <p:spPr>
          <a:xfrm>
            <a:off x="4178160" y="5173560"/>
            <a:ext cx="5212080" cy="1625760"/>
          </a:xfrm>
          <a:prstGeom prst="rect">
            <a:avLst/>
          </a:prstGeom>
          <a:noFill/>
          <a:ln w="0">
            <a:noFill/>
          </a:ln>
        </p:spPr>
        <p:style>
          <a:lnRef idx="0"/>
          <a:fillRef idx="0"/>
          <a:effectRef idx="0"/>
          <a:fontRef idx="minor"/>
        </p:style>
        <p:txBody>
          <a:bodyPr lIns="90000" rIns="90000" tIns="76680" bIns="45000" anchor="t">
            <a:noAutofit/>
          </a:bodyPr>
          <a:p>
            <a:pPr algn="ct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3200" strike="noStrike" u="none">
                <a:solidFill>
                  <a:srgbClr val="9999ff"/>
                </a:solidFill>
                <a:effectLst/>
                <a:uFillTx/>
                <a:latin typeface="Comic Sans MS"/>
              </a:rPr>
              <a:t>“Alimlerin arasında kimse hadisleri ciddi almıyor”</a:t>
            </a:r>
            <a:endParaRPr b="0" lang="bg-BG" sz="3200" strike="noStrike" u="none">
              <a:solidFill>
                <a:srgbClr val="000000"/>
              </a:solidFill>
              <a:effectLst/>
              <a:uFillTx/>
              <a:latin typeface="Arial"/>
            </a:endParaRPr>
          </a:p>
        </p:txBody>
      </p:sp>
      <p:sp>
        <p:nvSpPr>
          <p:cNvPr id="76"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Yalanlar yok ediliyor: </a:t>
            </a:r>
            <a:r>
              <a:rPr b="1" lang="en-US" sz="4000" strike="noStrike" u="none">
                <a:solidFill>
                  <a:srgbClr val="ff8080"/>
                </a:solidFill>
                <a:effectLst/>
                <a:uFillTx/>
                <a:latin typeface="Trebuchet MS"/>
              </a:rPr>
              <a:t>“Kuran değişmedi”</a:t>
            </a:r>
            <a:endParaRPr b="0" lang="bg-BG" sz="4000" strike="noStrike" u="none">
              <a:solidFill>
                <a:srgbClr val="000000"/>
              </a:solidFill>
              <a:effectLst/>
              <a:uFillTx/>
              <a:latin typeface="Arial"/>
            </a:endParaRPr>
          </a:p>
        </p:txBody>
      </p:sp>
      <p:pic>
        <p:nvPicPr>
          <p:cNvPr id="77" name="" descr=""/>
          <p:cNvPicPr/>
          <p:nvPr/>
        </p:nvPicPr>
        <p:blipFill>
          <a:blip r:embed="rId1"/>
          <a:stretch/>
        </p:blipFill>
        <p:spPr>
          <a:xfrm>
            <a:off x="3995640" y="1619280"/>
            <a:ext cx="5746680" cy="3232080"/>
          </a:xfrm>
          <a:prstGeom prst="rect">
            <a:avLst/>
          </a:prstGeom>
          <a:noFill/>
          <a:ln w="0">
            <a:noFill/>
          </a:ln>
        </p:spPr>
      </p:pic>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8" name=""/>
          <p:cNvSpPr/>
          <p:nvPr/>
        </p:nvSpPr>
        <p:spPr>
          <a:xfrm>
            <a:off x="0" y="0"/>
            <a:ext cx="10080720" cy="863640"/>
          </a:xfrm>
          <a:prstGeom prst="rect">
            <a:avLst/>
          </a:prstGeom>
          <a:solidFill>
            <a:srgbClr val="666633"/>
          </a:solidFill>
          <a:ln w="0">
            <a:noFill/>
          </a:ln>
        </p:spPr>
        <p:style>
          <a:lnRef idx="0"/>
          <a:fillRef idx="0"/>
          <a:effectRef idx="0"/>
          <a:fontRef idx="minor"/>
        </p:style>
        <p:txBody>
          <a:bodyPr lIns="90000" rIns="90000" tIns="45000" bIns="45000" anchor="ctr">
            <a:noAutofit/>
          </a:bodyPr>
          <a:p>
            <a:pPr algn="ctr">
              <a:lnSpc>
                <a:spcPct val="102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bg-BG" sz="4000" strike="noStrike" u="none">
                <a:solidFill>
                  <a:srgbClr val="ffcc99"/>
                </a:solidFill>
                <a:effectLst/>
                <a:uFillTx/>
                <a:latin typeface="Constantia"/>
              </a:rPr>
              <a:t>KK nasıl meydana geldi?</a:t>
            </a:r>
            <a:endParaRPr b="0" lang="bg-BG" sz="4000" strike="noStrike" u="none">
              <a:solidFill>
                <a:srgbClr val="000000"/>
              </a:solidFill>
              <a:effectLst/>
              <a:uFillTx/>
              <a:latin typeface="Arial"/>
            </a:endParaRPr>
          </a:p>
        </p:txBody>
      </p:sp>
      <p:sp>
        <p:nvSpPr>
          <p:cNvPr id="79" name=""/>
          <p:cNvSpPr/>
          <p:nvPr/>
        </p:nvSpPr>
        <p:spPr>
          <a:xfrm>
            <a:off x="3456000" y="1020600"/>
            <a:ext cx="4680000" cy="959040"/>
          </a:xfrm>
          <a:prstGeom prst="rect">
            <a:avLst/>
          </a:prstGeom>
          <a:noFill/>
          <a:ln w="0">
            <a:noFill/>
          </a:ln>
        </p:spPr>
        <p:style>
          <a:lnRef idx="0"/>
          <a:fillRef idx="0"/>
          <a:effectRef idx="0"/>
          <a:fontRef idx="minor"/>
        </p:style>
        <p:txBody>
          <a:bodyPr lIns="90000" rIns="90000" tIns="45000" bIns="45000" anchor="t">
            <a:noAutofit/>
          </a:bodyPr>
          <a:p>
            <a:pPr algn="ctr">
              <a:lnSpc>
                <a:spcPct val="102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800" strike="noStrike" u="none">
                <a:solidFill>
                  <a:srgbClr val="009900"/>
                </a:solidFill>
                <a:effectLst/>
                <a:uFillTx/>
                <a:latin typeface="Constantia"/>
              </a:rPr>
              <a:t>Klasik çağındaki yazarlar ve elyazıların tanıklığı</a:t>
            </a:r>
            <a:endParaRPr b="0" lang="bg-BG" sz="2800" strike="noStrike" u="none">
              <a:solidFill>
                <a:srgbClr val="000000"/>
              </a:solidFill>
              <a:effectLst/>
              <a:uFillTx/>
              <a:latin typeface="Arial"/>
            </a:endParaRPr>
          </a:p>
        </p:txBody>
      </p:sp>
      <p:pic>
        <p:nvPicPr>
          <p:cNvPr id="80" name="" descr=""/>
          <p:cNvPicPr/>
          <p:nvPr/>
        </p:nvPicPr>
        <p:blipFill>
          <a:blip r:embed="rId1"/>
          <a:stretch/>
        </p:blipFill>
        <p:spPr>
          <a:xfrm>
            <a:off x="290520" y="2736720"/>
            <a:ext cx="1184400" cy="1368720"/>
          </a:xfrm>
          <a:prstGeom prst="rect">
            <a:avLst/>
          </a:prstGeom>
          <a:noFill/>
          <a:ln w="0">
            <a:noFill/>
          </a:ln>
        </p:spPr>
      </p:pic>
      <p:pic>
        <p:nvPicPr>
          <p:cNvPr id="81" name="" descr=""/>
          <p:cNvPicPr/>
          <p:nvPr/>
        </p:nvPicPr>
        <p:blipFill>
          <a:blip r:embed="rId2"/>
          <a:stretch/>
        </p:blipFill>
        <p:spPr>
          <a:xfrm>
            <a:off x="287280" y="4229280"/>
            <a:ext cx="1187640" cy="1423800"/>
          </a:xfrm>
          <a:prstGeom prst="rect">
            <a:avLst/>
          </a:prstGeom>
          <a:noFill/>
          <a:ln w="0">
            <a:noFill/>
          </a:ln>
        </p:spPr>
      </p:pic>
      <p:pic>
        <p:nvPicPr>
          <p:cNvPr id="82" name="" descr=""/>
          <p:cNvPicPr/>
          <p:nvPr/>
        </p:nvPicPr>
        <p:blipFill>
          <a:blip r:embed="rId3">
            <a:lum contrast="28000"/>
          </a:blip>
          <a:stretch/>
        </p:blipFill>
        <p:spPr>
          <a:xfrm>
            <a:off x="287280" y="1138320"/>
            <a:ext cx="1187640" cy="1454040"/>
          </a:xfrm>
          <a:prstGeom prst="rect">
            <a:avLst/>
          </a:prstGeom>
          <a:noFill/>
          <a:ln w="0">
            <a:noFill/>
          </a:ln>
        </p:spPr>
      </p:pic>
      <p:pic>
        <p:nvPicPr>
          <p:cNvPr id="83" name="" descr=""/>
          <p:cNvPicPr/>
          <p:nvPr/>
        </p:nvPicPr>
        <p:blipFill>
          <a:blip r:embed="rId4">
            <a:grayscl/>
            <a:lum contrast="20000"/>
          </a:blip>
          <a:stretch/>
        </p:blipFill>
        <p:spPr>
          <a:xfrm>
            <a:off x="287280" y="5904000"/>
            <a:ext cx="1187640" cy="1368360"/>
          </a:xfrm>
          <a:prstGeom prst="rect">
            <a:avLst/>
          </a:prstGeom>
          <a:noFill/>
          <a:ln w="0">
            <a:noFill/>
          </a:ln>
        </p:spPr>
      </p:pic>
      <p:sp>
        <p:nvSpPr>
          <p:cNvPr id="84" name=""/>
          <p:cNvSpPr/>
          <p:nvPr/>
        </p:nvSpPr>
        <p:spPr>
          <a:xfrm>
            <a:off x="1955880" y="2333520"/>
            <a:ext cx="1701720" cy="684360"/>
          </a:xfrm>
          <a:prstGeom prst="rect">
            <a:avLst/>
          </a:prstGeom>
          <a:solidFill>
            <a:srgbClr val="ffff00"/>
          </a:solidFill>
          <a:ln w="0">
            <a:noFill/>
          </a:ln>
        </p:spPr>
        <p:style>
          <a:lnRef idx="0"/>
          <a:fillRef idx="0"/>
          <a:effectRef idx="0"/>
          <a:fontRef idx="minor"/>
        </p:style>
        <p:txBody>
          <a:bodyPr lIns="90000" rIns="90000" tIns="4500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000" strike="noStrike" u="none">
                <a:solidFill>
                  <a:srgbClr val="000000"/>
                </a:solidFill>
                <a:effectLst/>
                <a:uFillTx/>
                <a:latin typeface="Trebuchet MS"/>
              </a:rPr>
              <a:t>Yazar:</a:t>
            </a:r>
            <a:endParaRPr b="0" lang="bg-BG" sz="2000" strike="noStrike" u="none">
              <a:solidFill>
                <a:srgbClr val="000000"/>
              </a:solidFill>
              <a:effectLst/>
              <a:uFillTx/>
              <a:latin typeface="Arial"/>
            </a:endParaRPr>
          </a:p>
        </p:txBody>
      </p:sp>
      <p:sp>
        <p:nvSpPr>
          <p:cNvPr id="85" name=""/>
          <p:cNvSpPr/>
          <p:nvPr/>
        </p:nvSpPr>
        <p:spPr>
          <a:xfrm>
            <a:off x="3795840" y="2333520"/>
            <a:ext cx="1463400" cy="677880"/>
          </a:xfrm>
          <a:prstGeom prst="rect">
            <a:avLst/>
          </a:prstGeom>
          <a:solidFill>
            <a:srgbClr val="99ff66"/>
          </a:solidFill>
          <a:ln w="0">
            <a:noFill/>
          </a:ln>
        </p:spPr>
        <p:style>
          <a:lnRef idx="0"/>
          <a:fillRef idx="0"/>
          <a:effectRef idx="0"/>
          <a:fontRef idx="minor"/>
        </p:style>
        <p:txBody>
          <a:bodyPr lIns="90000" rIns="90000" tIns="4500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000" strike="noStrike" u="none">
                <a:solidFill>
                  <a:srgbClr val="000000"/>
                </a:solidFill>
                <a:effectLst/>
                <a:uFillTx/>
                <a:latin typeface="Trebuchet MS"/>
              </a:rPr>
              <a:t>Ne zaman yaşadı:</a:t>
            </a:r>
            <a:endParaRPr b="0" lang="bg-BG" sz="2000" strike="noStrike" u="none">
              <a:solidFill>
                <a:srgbClr val="000000"/>
              </a:solidFill>
              <a:effectLst/>
              <a:uFillTx/>
              <a:latin typeface="Arial"/>
            </a:endParaRPr>
          </a:p>
        </p:txBody>
      </p:sp>
      <p:sp>
        <p:nvSpPr>
          <p:cNvPr id="86" name=""/>
          <p:cNvSpPr/>
          <p:nvPr/>
        </p:nvSpPr>
        <p:spPr>
          <a:xfrm>
            <a:off x="5370480" y="2333520"/>
            <a:ext cx="1279440" cy="681120"/>
          </a:xfrm>
          <a:prstGeom prst="rect">
            <a:avLst/>
          </a:prstGeom>
          <a:solidFill>
            <a:srgbClr val="99ff33"/>
          </a:solidFill>
          <a:ln w="0">
            <a:noFill/>
          </a:ln>
        </p:spPr>
        <p:style>
          <a:lnRef idx="0"/>
          <a:fillRef idx="0"/>
          <a:effectRef idx="0"/>
          <a:fontRef idx="minor"/>
        </p:style>
        <p:txBody>
          <a:bodyPr lIns="90000" rIns="90000" tIns="4500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000" strike="noStrike" u="none">
                <a:solidFill>
                  <a:srgbClr val="000000"/>
                </a:solidFill>
                <a:effectLst/>
                <a:uFillTx/>
                <a:latin typeface="Trebuchet MS"/>
              </a:rPr>
              <a:t>En eski kopiler:</a:t>
            </a:r>
            <a:endParaRPr b="0" lang="bg-BG" sz="2000" strike="noStrike" u="none">
              <a:solidFill>
                <a:srgbClr val="000000"/>
              </a:solidFill>
              <a:effectLst/>
              <a:uFillTx/>
              <a:latin typeface="Arial"/>
            </a:endParaRPr>
          </a:p>
        </p:txBody>
      </p:sp>
      <p:sp>
        <p:nvSpPr>
          <p:cNvPr id="87" name=""/>
          <p:cNvSpPr/>
          <p:nvPr/>
        </p:nvSpPr>
        <p:spPr>
          <a:xfrm>
            <a:off x="6781680" y="2333520"/>
            <a:ext cx="1554120" cy="684360"/>
          </a:xfrm>
          <a:prstGeom prst="rect">
            <a:avLst/>
          </a:prstGeom>
          <a:solidFill>
            <a:srgbClr val="ffcc99"/>
          </a:solidFill>
          <a:ln w="0">
            <a:noFill/>
          </a:ln>
        </p:spPr>
        <p:style>
          <a:lnRef idx="0"/>
          <a:fillRef idx="0"/>
          <a:effectRef idx="0"/>
          <a:fontRef idx="minor"/>
        </p:style>
        <p:txBody>
          <a:bodyPr lIns="90000" rIns="90000" tIns="4500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000" strike="noStrike" u="none">
                <a:solidFill>
                  <a:srgbClr val="000000"/>
                </a:solidFill>
                <a:effectLst/>
                <a:uFillTx/>
                <a:latin typeface="Trebuchet MS"/>
              </a:rPr>
              <a:t>Aradan kaç yıl geçti:</a:t>
            </a:r>
            <a:endParaRPr b="0" lang="bg-BG" sz="2000" strike="noStrike" u="none">
              <a:solidFill>
                <a:srgbClr val="000000"/>
              </a:solidFill>
              <a:effectLst/>
              <a:uFillTx/>
              <a:latin typeface="Arial"/>
            </a:endParaRPr>
          </a:p>
        </p:txBody>
      </p:sp>
      <p:sp>
        <p:nvSpPr>
          <p:cNvPr id="88" name=""/>
          <p:cNvSpPr/>
          <p:nvPr/>
        </p:nvSpPr>
        <p:spPr>
          <a:xfrm>
            <a:off x="8451720" y="2333520"/>
            <a:ext cx="1335240" cy="700200"/>
          </a:xfrm>
          <a:prstGeom prst="rect">
            <a:avLst/>
          </a:prstGeom>
          <a:solidFill>
            <a:srgbClr val="99cccc"/>
          </a:solidFill>
          <a:ln w="0">
            <a:noFill/>
          </a:ln>
        </p:spPr>
        <p:style>
          <a:lnRef idx="0"/>
          <a:fillRef idx="0"/>
          <a:effectRef idx="0"/>
          <a:fontRef idx="minor"/>
        </p:style>
        <p:txBody>
          <a:bodyPr lIns="90000" rIns="90000" tIns="4500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000" strike="noStrike" u="none">
                <a:solidFill>
                  <a:srgbClr val="000000"/>
                </a:solidFill>
                <a:effectLst/>
                <a:uFillTx/>
                <a:latin typeface="Trebuchet MS"/>
              </a:rPr>
              <a:t>Kaç kopi bulundu:</a:t>
            </a:r>
            <a:endParaRPr b="0" lang="bg-BG" sz="2000" strike="noStrike" u="none">
              <a:solidFill>
                <a:srgbClr val="000000"/>
              </a:solidFill>
              <a:effectLst/>
              <a:uFillTx/>
              <a:latin typeface="Arial"/>
            </a:endParaRPr>
          </a:p>
        </p:txBody>
      </p:sp>
      <p:sp>
        <p:nvSpPr>
          <p:cNvPr id="89" name=""/>
          <p:cNvSpPr/>
          <p:nvPr/>
        </p:nvSpPr>
        <p:spPr>
          <a:xfrm>
            <a:off x="1920960" y="3238560"/>
            <a:ext cx="7680240" cy="190332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26"/>
              </a:spcBef>
              <a:spcAft>
                <a:spcPts val="601"/>
              </a:spcAft>
              <a:tabLst>
                <a:tab algn="l" pos="0"/>
                <a:tab algn="l" pos="1822320"/>
                <a:tab algn="l" pos="3629160"/>
                <a:tab algn="l" pos="5086440"/>
                <a:tab algn="l" pos="6553080"/>
                <a:tab algn="l" pos="7182000"/>
                <a:tab algn="l" pos="7631280"/>
                <a:tab algn="l" pos="8080200"/>
                <a:tab algn="l" pos="8529480"/>
                <a:tab algn="l" pos="8978760"/>
                <a:tab algn="l" pos="8980560"/>
                <a:tab algn="l" pos="9429840"/>
                <a:tab algn="l" pos="9879120"/>
                <a:tab algn="l" pos="10328400"/>
                <a:tab algn="l" pos="10779120"/>
                <a:tab algn="l" pos="10780560"/>
                <a:tab algn="l" pos="10782360"/>
                <a:tab algn="l" pos="10810800"/>
              </a:tabLst>
            </a:pPr>
            <a:r>
              <a:rPr b="1" lang="en-US" sz="2000" strike="noStrike" u="none">
                <a:solidFill>
                  <a:srgbClr val="000000"/>
                </a:solidFill>
                <a:effectLst/>
                <a:uFillTx/>
                <a:latin typeface="Trebuchet MS"/>
              </a:rPr>
              <a:t>Plato</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İ.Ö. 427-347</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İ.S. 900</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1200 yıl</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      7</a:t>
            </a:r>
            <a:endParaRPr b="0" lang="bg-BG" sz="2000" strike="noStrike" u="none">
              <a:solidFill>
                <a:srgbClr val="000000"/>
              </a:solidFill>
              <a:effectLst/>
              <a:uFillTx/>
              <a:latin typeface="Arial"/>
            </a:endParaRPr>
          </a:p>
          <a:p>
            <a:pPr>
              <a:lnSpc>
                <a:spcPct val="100000"/>
              </a:lnSpc>
              <a:spcBef>
                <a:spcPts val="26"/>
              </a:spcBef>
              <a:spcAft>
                <a:spcPts val="601"/>
              </a:spcAft>
              <a:tabLst>
                <a:tab algn="l" pos="0"/>
                <a:tab algn="l" pos="1822320"/>
                <a:tab algn="l" pos="3629160"/>
                <a:tab algn="l" pos="5086440"/>
                <a:tab algn="l" pos="6553080"/>
                <a:tab algn="l" pos="7182000"/>
                <a:tab algn="l" pos="7631280"/>
                <a:tab algn="l" pos="8080200"/>
                <a:tab algn="l" pos="8529480"/>
                <a:tab algn="l" pos="8978760"/>
                <a:tab algn="l" pos="8980560"/>
                <a:tab algn="l" pos="9429840"/>
                <a:tab algn="l" pos="9879120"/>
                <a:tab algn="l" pos="10328400"/>
                <a:tab algn="l" pos="10779120"/>
                <a:tab algn="l" pos="10780560"/>
                <a:tab algn="l" pos="10782360"/>
                <a:tab algn="l" pos="10810800"/>
              </a:tabLst>
            </a:pPr>
            <a:r>
              <a:rPr b="1" lang="en-US" sz="2000" strike="noStrike" u="none">
                <a:solidFill>
                  <a:srgbClr val="000000"/>
                </a:solidFill>
                <a:effectLst/>
                <a:uFillTx/>
                <a:latin typeface="Trebuchet MS"/>
              </a:rPr>
              <a:t>Aristoteles</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İ.Ö. 385-322</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İ.S. 1100</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1400 yıl</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    49</a:t>
            </a:r>
            <a:endParaRPr b="0" lang="bg-BG" sz="2000" strike="noStrike" u="none">
              <a:solidFill>
                <a:srgbClr val="000000"/>
              </a:solidFill>
              <a:effectLst/>
              <a:uFillTx/>
              <a:latin typeface="Arial"/>
            </a:endParaRPr>
          </a:p>
          <a:p>
            <a:pPr>
              <a:lnSpc>
                <a:spcPct val="100000"/>
              </a:lnSpc>
              <a:spcBef>
                <a:spcPts val="26"/>
              </a:spcBef>
              <a:spcAft>
                <a:spcPts val="601"/>
              </a:spcAft>
              <a:tabLst>
                <a:tab algn="l" pos="0"/>
                <a:tab algn="l" pos="1822320"/>
                <a:tab algn="l" pos="3629160"/>
                <a:tab algn="l" pos="5086440"/>
                <a:tab algn="l" pos="6553080"/>
                <a:tab algn="l" pos="7182000"/>
                <a:tab algn="l" pos="7631280"/>
                <a:tab algn="l" pos="8080200"/>
                <a:tab algn="l" pos="8529480"/>
                <a:tab algn="l" pos="8978760"/>
                <a:tab algn="l" pos="8980560"/>
                <a:tab algn="l" pos="9429840"/>
                <a:tab algn="l" pos="9879120"/>
                <a:tab algn="l" pos="10328400"/>
                <a:tab algn="l" pos="10779120"/>
                <a:tab algn="l" pos="10780560"/>
                <a:tab algn="l" pos="10782360"/>
                <a:tab algn="l" pos="10810800"/>
              </a:tabLst>
            </a:pPr>
            <a:r>
              <a:rPr b="1" lang="en-US" sz="2000" strike="noStrike" u="none">
                <a:solidFill>
                  <a:srgbClr val="000000"/>
                </a:solidFill>
                <a:effectLst/>
                <a:uFillTx/>
                <a:latin typeface="Trebuchet MS"/>
              </a:rPr>
              <a:t>Yulyus Sezar</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İ.Ö. 100-44  </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İ.S. 900</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1000 yıl</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    10</a:t>
            </a:r>
            <a:endParaRPr b="0" lang="bg-BG" sz="2000" strike="noStrike" u="none">
              <a:solidFill>
                <a:srgbClr val="000000"/>
              </a:solidFill>
              <a:effectLst/>
              <a:uFillTx/>
              <a:latin typeface="Arial"/>
            </a:endParaRPr>
          </a:p>
          <a:p>
            <a:pPr>
              <a:lnSpc>
                <a:spcPct val="100000"/>
              </a:lnSpc>
              <a:spcBef>
                <a:spcPts val="26"/>
              </a:spcBef>
              <a:spcAft>
                <a:spcPts val="601"/>
              </a:spcAft>
              <a:tabLst>
                <a:tab algn="l" pos="0"/>
                <a:tab algn="l" pos="1822320"/>
                <a:tab algn="l" pos="3629160"/>
                <a:tab algn="l" pos="5086440"/>
                <a:tab algn="l" pos="6553080"/>
                <a:tab algn="l" pos="7182000"/>
                <a:tab algn="l" pos="7631280"/>
                <a:tab algn="l" pos="8080200"/>
                <a:tab algn="l" pos="8529480"/>
                <a:tab algn="l" pos="8978760"/>
                <a:tab algn="l" pos="8980560"/>
                <a:tab algn="l" pos="9429840"/>
                <a:tab algn="l" pos="9879120"/>
                <a:tab algn="l" pos="10328400"/>
                <a:tab algn="l" pos="10779120"/>
                <a:tab algn="l" pos="10780560"/>
                <a:tab algn="l" pos="10782360"/>
                <a:tab algn="l" pos="10810800"/>
              </a:tabLst>
            </a:pPr>
            <a:r>
              <a:rPr b="1" lang="en-US" sz="2000" strike="noStrike" u="none">
                <a:solidFill>
                  <a:srgbClr val="000000"/>
                </a:solidFill>
                <a:effectLst/>
                <a:uFillTx/>
                <a:latin typeface="Trebuchet MS"/>
              </a:rPr>
              <a:t>Homer</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İ.Ö. 900  </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İ.S. 400</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  500 yıl</a:t>
            </a:r>
            <a:r>
              <a:rPr b="1" lang="en-US" sz="2000" strike="noStrike" u="none">
                <a:solidFill>
                  <a:srgbClr val="000000"/>
                </a:solidFill>
                <a:effectLst/>
                <a:uFillTx/>
                <a:latin typeface="Trebuchet MS"/>
              </a:rPr>
              <a:t>	</a:t>
            </a:r>
            <a:r>
              <a:rPr b="1" lang="en-US" sz="2000" strike="noStrike" u="none">
                <a:solidFill>
                  <a:srgbClr val="000000"/>
                </a:solidFill>
                <a:effectLst/>
                <a:uFillTx/>
                <a:latin typeface="Trebuchet MS"/>
              </a:rPr>
              <a:t>  643</a:t>
            </a:r>
            <a:endParaRPr b="0" lang="bg-BG" sz="2000" strike="noStrike" u="none">
              <a:solidFill>
                <a:srgbClr val="000000"/>
              </a:solidFill>
              <a:effectLst/>
              <a:uFillTx/>
              <a:latin typeface="Arial"/>
            </a:endParaRPr>
          </a:p>
          <a:p>
            <a:pPr>
              <a:lnSpc>
                <a:spcPct val="100000"/>
              </a:lnSpc>
              <a:spcBef>
                <a:spcPts val="26"/>
              </a:spcBef>
              <a:spcAft>
                <a:spcPts val="601"/>
              </a:spcAft>
              <a:tabLst>
                <a:tab algn="l" pos="0"/>
                <a:tab algn="l" pos="1822320"/>
                <a:tab algn="l" pos="3629160"/>
                <a:tab algn="l" pos="5086440"/>
                <a:tab algn="l" pos="6553080"/>
                <a:tab algn="l" pos="7182000"/>
                <a:tab algn="l" pos="7631280"/>
                <a:tab algn="l" pos="8080200"/>
                <a:tab algn="l" pos="8529480"/>
                <a:tab algn="l" pos="8978760"/>
                <a:tab algn="l" pos="8980560"/>
                <a:tab algn="l" pos="9429840"/>
                <a:tab algn="l" pos="9879120"/>
                <a:tab algn="l" pos="10328400"/>
                <a:tab algn="l" pos="10779120"/>
                <a:tab algn="l" pos="10780560"/>
                <a:tab algn="l" pos="10782360"/>
                <a:tab algn="l" pos="10810800"/>
              </a:tabLst>
            </a:pPr>
            <a:r>
              <a:rPr b="1" lang="en-US" sz="2000" strike="noStrike" u="none">
                <a:solidFill>
                  <a:srgbClr val="000099"/>
                </a:solidFill>
                <a:effectLst/>
                <a:uFillTx/>
                <a:latin typeface="Trebuchet MS"/>
              </a:rPr>
              <a:t>İncil</a:t>
            </a:r>
            <a:r>
              <a:rPr b="1" lang="en-US" sz="2000" strike="noStrike" u="none">
                <a:solidFill>
                  <a:srgbClr val="000099"/>
                </a:solidFill>
                <a:effectLst/>
                <a:uFillTx/>
                <a:latin typeface="Trebuchet MS"/>
              </a:rPr>
              <a:t>	</a:t>
            </a:r>
            <a:r>
              <a:rPr b="1" lang="en-US" sz="2000" strike="noStrike" u="none">
                <a:solidFill>
                  <a:srgbClr val="000099"/>
                </a:solidFill>
                <a:effectLst/>
                <a:uFillTx/>
                <a:latin typeface="Trebuchet MS"/>
              </a:rPr>
              <a:t>İ.Ö. 45-95  </a:t>
            </a:r>
            <a:r>
              <a:rPr b="1" lang="en-US" sz="2000" strike="noStrike" u="none">
                <a:solidFill>
                  <a:srgbClr val="000099"/>
                </a:solidFill>
                <a:effectLst/>
                <a:uFillTx/>
                <a:latin typeface="Trebuchet MS"/>
              </a:rPr>
              <a:t>	</a:t>
            </a:r>
            <a:r>
              <a:rPr b="1" lang="en-US" sz="2000" strike="noStrike" u="none">
                <a:solidFill>
                  <a:srgbClr val="000099"/>
                </a:solidFill>
                <a:effectLst/>
                <a:uFillTx/>
                <a:latin typeface="Trebuchet MS"/>
              </a:rPr>
              <a:t>İ.S. 67</a:t>
            </a:r>
            <a:r>
              <a:rPr b="1" lang="en-US" sz="2000" strike="noStrike" u="none">
                <a:solidFill>
                  <a:srgbClr val="000099"/>
                </a:solidFill>
                <a:effectLst/>
                <a:uFillTx/>
                <a:latin typeface="Trebuchet MS"/>
              </a:rPr>
              <a:t>	</a:t>
            </a:r>
            <a:r>
              <a:rPr b="1" lang="en-US" sz="2000" strike="noStrike" u="none">
                <a:solidFill>
                  <a:srgbClr val="000099"/>
                </a:solidFill>
                <a:effectLst/>
                <a:uFillTx/>
                <a:latin typeface="Trebuchet MS"/>
              </a:rPr>
              <a:t>    22 yıl</a:t>
            </a:r>
            <a:r>
              <a:rPr b="1" lang="en-US" sz="2000" strike="noStrike" u="none">
                <a:solidFill>
                  <a:srgbClr val="000099"/>
                </a:solidFill>
                <a:effectLst/>
                <a:uFillTx/>
                <a:latin typeface="Trebuchet MS"/>
              </a:rPr>
              <a:t>	</a:t>
            </a:r>
            <a:r>
              <a:rPr b="1" lang="en-US" sz="2000" strike="noStrike" u="none">
                <a:solidFill>
                  <a:srgbClr val="000099"/>
                </a:solidFill>
                <a:effectLst/>
                <a:uFillTx/>
                <a:latin typeface="Trebuchet MS"/>
              </a:rPr>
              <a:t>5800</a:t>
            </a:r>
            <a:endParaRPr b="0" lang="bg-BG" sz="2000" strike="noStrike" u="none">
              <a:solidFill>
                <a:srgbClr val="000000"/>
              </a:solidFill>
              <a:effectLst/>
              <a:uFillTx/>
              <a:latin typeface="Arial"/>
            </a:endParaRPr>
          </a:p>
        </p:txBody>
      </p:sp>
      <p:sp>
        <p:nvSpPr>
          <p:cNvPr id="90" name=""/>
          <p:cNvSpPr/>
          <p:nvPr/>
        </p:nvSpPr>
        <p:spPr>
          <a:xfrm>
            <a:off x="438120" y="2286000"/>
            <a:ext cx="914400" cy="344520"/>
          </a:xfrm>
          <a:prstGeom prst="rect">
            <a:avLst/>
          </a:prstGeom>
          <a:solidFill>
            <a:srgbClr val="dddddd"/>
          </a:solidFill>
          <a:ln w="0">
            <a:noFill/>
          </a:ln>
        </p:spPr>
        <p:style>
          <a:lnRef idx="0"/>
          <a:fillRef idx="0"/>
          <a:effectRef idx="0"/>
          <a:fontRef idx="minor"/>
        </p:style>
        <p:txBody>
          <a:bodyPr lIns="90000" rIns="90000" tIns="45000" bIns="45000" anchor="t">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99"/>
                </a:solidFill>
                <a:effectLst/>
                <a:uFillTx/>
                <a:latin typeface="Arial"/>
              </a:rPr>
              <a:t>Plato</a:t>
            </a:r>
            <a:endParaRPr b="0" lang="bg-BG" sz="1800" strike="noStrike" u="none">
              <a:solidFill>
                <a:srgbClr val="000000"/>
              </a:solidFill>
              <a:effectLst/>
              <a:uFillTx/>
              <a:latin typeface="Arial"/>
            </a:endParaRPr>
          </a:p>
        </p:txBody>
      </p:sp>
      <p:sp>
        <p:nvSpPr>
          <p:cNvPr id="91" name=""/>
          <p:cNvSpPr/>
          <p:nvPr/>
        </p:nvSpPr>
        <p:spPr>
          <a:xfrm>
            <a:off x="330120" y="3798720"/>
            <a:ext cx="1116000" cy="344520"/>
          </a:xfrm>
          <a:prstGeom prst="rect">
            <a:avLst/>
          </a:prstGeom>
          <a:solidFill>
            <a:srgbClr val="dddddd"/>
          </a:solidFill>
          <a:ln w="0">
            <a:noFill/>
          </a:ln>
        </p:spPr>
        <p:style>
          <a:lnRef idx="0"/>
          <a:fillRef idx="0"/>
          <a:effectRef idx="0"/>
          <a:fontRef idx="minor"/>
        </p:style>
        <p:txBody>
          <a:bodyPr lIns="90000" rIns="90000" tIns="45000" bIns="45000" anchor="t">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99"/>
                </a:solidFill>
                <a:effectLst/>
                <a:uFillTx/>
                <a:latin typeface="Arial"/>
              </a:rPr>
              <a:t>Aristotel</a:t>
            </a:r>
            <a:endParaRPr b="0" lang="bg-BG" sz="1800" strike="noStrike" u="none">
              <a:solidFill>
                <a:srgbClr val="000000"/>
              </a:solidFill>
              <a:effectLst/>
              <a:uFillTx/>
              <a:latin typeface="Arial"/>
            </a:endParaRPr>
          </a:p>
        </p:txBody>
      </p:sp>
      <p:sp>
        <p:nvSpPr>
          <p:cNvPr id="92" name=""/>
          <p:cNvSpPr/>
          <p:nvPr/>
        </p:nvSpPr>
        <p:spPr>
          <a:xfrm>
            <a:off x="401760" y="5599080"/>
            <a:ext cx="914400" cy="344520"/>
          </a:xfrm>
          <a:prstGeom prst="rect">
            <a:avLst/>
          </a:prstGeom>
          <a:solidFill>
            <a:srgbClr val="dddddd"/>
          </a:solidFill>
          <a:ln w="0">
            <a:noFill/>
          </a:ln>
        </p:spPr>
        <p:style>
          <a:lnRef idx="0"/>
          <a:fillRef idx="0"/>
          <a:effectRef idx="0"/>
          <a:fontRef idx="minor"/>
        </p:style>
        <p:txBody>
          <a:bodyPr lIns="90000" rIns="90000" tIns="45000" bIns="45000" anchor="t">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99"/>
                </a:solidFill>
                <a:effectLst/>
                <a:uFillTx/>
                <a:latin typeface="Arial"/>
              </a:rPr>
              <a:t>Sezar</a:t>
            </a:r>
            <a:endParaRPr b="0" lang="bg-BG" sz="1800" strike="noStrike" u="none">
              <a:solidFill>
                <a:srgbClr val="000000"/>
              </a:solidFill>
              <a:effectLst/>
              <a:uFillTx/>
              <a:latin typeface="Arial"/>
            </a:endParaRPr>
          </a:p>
        </p:txBody>
      </p:sp>
      <p:sp>
        <p:nvSpPr>
          <p:cNvPr id="93" name=""/>
          <p:cNvSpPr/>
          <p:nvPr/>
        </p:nvSpPr>
        <p:spPr>
          <a:xfrm>
            <a:off x="438120" y="7039080"/>
            <a:ext cx="914400" cy="344520"/>
          </a:xfrm>
          <a:prstGeom prst="rect">
            <a:avLst/>
          </a:prstGeom>
          <a:solidFill>
            <a:srgbClr val="dddddd"/>
          </a:solidFill>
          <a:ln w="0">
            <a:noFill/>
          </a:ln>
        </p:spPr>
        <p:style>
          <a:lnRef idx="0"/>
          <a:fillRef idx="0"/>
          <a:effectRef idx="0"/>
          <a:fontRef idx="minor"/>
        </p:style>
        <p:txBody>
          <a:bodyPr lIns="90000" rIns="90000" tIns="45000" bIns="45000" anchor="t">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1800" strike="noStrike" u="none">
                <a:solidFill>
                  <a:srgbClr val="000099"/>
                </a:solidFill>
                <a:effectLst/>
                <a:uFillTx/>
                <a:latin typeface="Arial"/>
              </a:rPr>
              <a:t>Homer</a:t>
            </a:r>
            <a:endParaRPr b="0" lang="bg-BG" sz="1800" strike="noStrike" u="none">
              <a:solidFill>
                <a:srgbClr val="000000"/>
              </a:solidFill>
              <a:effectLst/>
              <a:uFillTx/>
              <a:latin typeface="Arial"/>
            </a:endParaRPr>
          </a:p>
        </p:txBody>
      </p:sp>
      <p:sp>
        <p:nvSpPr>
          <p:cNvPr id="94" name=""/>
          <p:cNvSpPr/>
          <p:nvPr/>
        </p:nvSpPr>
        <p:spPr>
          <a:xfrm>
            <a:off x="1866960" y="5668920"/>
            <a:ext cx="7864560" cy="1371600"/>
          </a:xfrm>
          <a:prstGeom prst="rect">
            <a:avLst/>
          </a:prstGeom>
          <a:noFill/>
          <a:ln w="0">
            <a:noFill/>
          </a:ln>
        </p:spPr>
        <p:style>
          <a:lnRef idx="0"/>
          <a:fillRef idx="0"/>
          <a:effectRef idx="0"/>
          <a:fontRef idx="minor"/>
        </p:style>
        <p:txBody>
          <a:bodyPr lIns="90000" rIns="90000" tIns="45000" bIns="45000" anchor="t">
            <a:noAutofit/>
          </a:bodyPr>
          <a:p>
            <a:pP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200" strike="noStrike" u="none">
                <a:solidFill>
                  <a:srgbClr val="000000"/>
                </a:solidFill>
                <a:effectLst/>
                <a:uFillTx/>
                <a:latin typeface="Constantia"/>
              </a:rPr>
              <a:t>Eski yazarların ile İncilin arasındaki fark çok çarpıcıdır. Plato, Aristoteles, Sezar ve Homer ne yazdı, bulunan kopiler orijinallere uygun mudur, onlara güvenebilir miyiz diye kimse sormaz. Ama İncil metninin ispatları yüzlerce kat daha kesindir</a:t>
            </a:r>
            <a:endParaRPr b="0" lang="bg-BG" sz="2200" strike="noStrike" u="none">
              <a:solidFill>
                <a:srgbClr val="000000"/>
              </a:solidFill>
              <a:effectLst/>
              <a:uFillTx/>
              <a:latin typeface="Arial"/>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5" name=""/>
          <p:cNvSpPr/>
          <p:nvPr/>
        </p:nvSpPr>
        <p:spPr>
          <a:xfrm>
            <a:off x="324000" y="1014480"/>
            <a:ext cx="3635280" cy="496800"/>
          </a:xfrm>
          <a:prstGeom prst="rect">
            <a:avLst/>
          </a:prstGeom>
          <a:solidFill>
            <a:srgbClr val="ccff00"/>
          </a:solidFill>
          <a:ln w="9360">
            <a:solidFill>
              <a:srgbClr val="333333"/>
            </a:solidFill>
            <a:round/>
          </a:ln>
        </p:spPr>
        <p:style>
          <a:lnRef idx="0"/>
          <a:fillRef idx="0"/>
          <a:effectRef idx="0"/>
          <a:fontRef idx="minor"/>
        </p:style>
        <p:txBody>
          <a:bodyPr lIns="90000" rIns="90000" tIns="6624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400" strike="noStrike" u="none">
                <a:solidFill>
                  <a:srgbClr val="000000"/>
                </a:solidFill>
                <a:effectLst/>
                <a:uFillTx/>
                <a:latin typeface="Arial"/>
              </a:rPr>
              <a:t>GEKÇE el yazmaları</a:t>
            </a:r>
            <a:endParaRPr b="0" lang="bg-BG" sz="2400" strike="noStrike" u="none">
              <a:solidFill>
                <a:srgbClr val="000000"/>
              </a:solidFill>
              <a:effectLst/>
              <a:uFillTx/>
              <a:latin typeface="Arial"/>
            </a:endParaRPr>
          </a:p>
        </p:txBody>
      </p:sp>
      <p:pic>
        <p:nvPicPr>
          <p:cNvPr id="96" name="" descr=""/>
          <p:cNvPicPr/>
          <p:nvPr/>
        </p:nvPicPr>
        <p:blipFill>
          <a:blip r:embed="rId1"/>
          <a:stretch/>
        </p:blipFill>
        <p:spPr>
          <a:xfrm>
            <a:off x="7343640" y="1584360"/>
            <a:ext cx="2652840" cy="2793960"/>
          </a:xfrm>
          <a:prstGeom prst="rect">
            <a:avLst/>
          </a:prstGeom>
          <a:noFill/>
          <a:ln w="0">
            <a:noFill/>
          </a:ln>
        </p:spPr>
      </p:pic>
      <p:sp>
        <p:nvSpPr>
          <p:cNvPr id="97" name=""/>
          <p:cNvSpPr/>
          <p:nvPr/>
        </p:nvSpPr>
        <p:spPr>
          <a:xfrm>
            <a:off x="7167600" y="4552920"/>
            <a:ext cx="3024000" cy="1801800"/>
          </a:xfrm>
          <a:prstGeom prst="rect">
            <a:avLst/>
          </a:prstGeom>
          <a:noFill/>
          <a:ln w="0">
            <a:noFill/>
          </a:ln>
        </p:spPr>
        <p:style>
          <a:lnRef idx="0"/>
          <a:fillRef idx="0"/>
          <a:effectRef idx="0"/>
          <a:fontRef idx="minor"/>
        </p:style>
        <p:txBody>
          <a:bodyPr lIns="90000" rIns="90000" tIns="45000" bIns="45000" anchor="t">
            <a:noAutofit/>
          </a:bodyPr>
          <a:p>
            <a:pPr>
              <a:lnSpc>
                <a:spcPct val="104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1800" strike="noStrike" u="none">
                <a:solidFill>
                  <a:srgbClr val="0000cc"/>
                </a:solidFill>
                <a:effectLst/>
                <a:uFillTx/>
                <a:latin typeface="Trebuchet MS"/>
              </a:rPr>
              <a:t>Papirus parçaları</a:t>
            </a:r>
            <a:r>
              <a:rPr b="0" lang="bg-BG" sz="1800" strike="noStrike" u="none">
                <a:solidFill>
                  <a:srgbClr val="000000"/>
                </a:solidFill>
                <a:effectLst/>
                <a:uFillTx/>
                <a:latin typeface="Trebuchet MS"/>
              </a:rPr>
              <a:t>:</a:t>
            </a:r>
            <a:endParaRPr b="0" lang="bg-BG" sz="1800" strike="noStrike" u="none">
              <a:solidFill>
                <a:srgbClr val="000000"/>
              </a:solidFill>
              <a:effectLst/>
              <a:uFillTx/>
              <a:latin typeface="Arial"/>
            </a:endParaRPr>
          </a:p>
          <a:p>
            <a:pPr>
              <a:lnSpc>
                <a:spcPct val="104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bg-BG" sz="1800" strike="noStrike" u="none">
                <a:solidFill>
                  <a:srgbClr val="000000"/>
                </a:solidFill>
                <a:effectLst/>
                <a:uFillTx/>
                <a:latin typeface="Trebuchet MS"/>
              </a:rPr>
              <a:t>1931 - Chester Beaty – 200</a:t>
            </a:r>
            <a:endParaRPr b="0" lang="bg-BG" sz="1800" strike="noStrike" u="none">
              <a:solidFill>
                <a:srgbClr val="000000"/>
              </a:solidFill>
              <a:effectLst/>
              <a:uFillTx/>
              <a:latin typeface="Arial"/>
            </a:endParaRPr>
          </a:p>
          <a:p>
            <a:pPr>
              <a:lnSpc>
                <a:spcPct val="104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bg-BG" sz="1800" strike="noStrike" u="none">
                <a:solidFill>
                  <a:srgbClr val="000000"/>
                </a:solidFill>
                <a:effectLst/>
                <a:uFillTx/>
                <a:latin typeface="Trebuchet MS"/>
              </a:rPr>
              <a:t>1971 – Paris – 175</a:t>
            </a:r>
            <a:endParaRPr b="0" lang="bg-BG" sz="1800" strike="noStrike" u="none">
              <a:solidFill>
                <a:srgbClr val="000000"/>
              </a:solidFill>
              <a:effectLst/>
              <a:uFillTx/>
              <a:latin typeface="Arial"/>
            </a:endParaRPr>
          </a:p>
          <a:p>
            <a:pPr>
              <a:lnSpc>
                <a:spcPct val="104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bg-BG" sz="1800" strike="noStrike" u="none">
                <a:solidFill>
                  <a:srgbClr val="000000"/>
                </a:solidFill>
                <a:effectLst/>
                <a:uFillTx/>
                <a:latin typeface="Trebuchet MS"/>
              </a:rPr>
              <a:t>2001 – Oksford – 150</a:t>
            </a:r>
            <a:endParaRPr b="0" lang="bg-BG" sz="1800" strike="noStrike" u="none">
              <a:solidFill>
                <a:srgbClr val="000000"/>
              </a:solidFill>
              <a:effectLst/>
              <a:uFillTx/>
              <a:latin typeface="Arial"/>
            </a:endParaRPr>
          </a:p>
          <a:p>
            <a:pPr>
              <a:lnSpc>
                <a:spcPct val="104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bg-BG" sz="1800" strike="noStrike" u="none">
                <a:solidFill>
                  <a:srgbClr val="000000"/>
                </a:solidFill>
                <a:effectLst/>
                <a:uFillTx/>
                <a:latin typeface="Trebuchet MS"/>
              </a:rPr>
              <a:t>1934 – John Ryland – 125</a:t>
            </a:r>
            <a:endParaRPr b="0" lang="bg-BG" sz="1800" strike="noStrike" u="none">
              <a:solidFill>
                <a:srgbClr val="000000"/>
              </a:solidFill>
              <a:effectLst/>
              <a:uFillTx/>
              <a:latin typeface="Arial"/>
            </a:endParaRPr>
          </a:p>
          <a:p>
            <a:pPr>
              <a:lnSpc>
                <a:spcPct val="104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bg-BG" sz="1800" strike="noStrike" u="none">
                <a:solidFill>
                  <a:srgbClr val="000000"/>
                </a:solidFill>
                <a:effectLst/>
                <a:uFillTx/>
                <a:latin typeface="Trebuchet MS"/>
              </a:rPr>
              <a:t>2015 – Mısır – 80/90</a:t>
            </a:r>
            <a:endParaRPr b="0" lang="bg-BG" sz="1800" strike="noStrike" u="none">
              <a:solidFill>
                <a:srgbClr val="000000"/>
              </a:solidFill>
              <a:effectLst/>
              <a:uFillTx/>
              <a:latin typeface="Arial"/>
            </a:endParaRPr>
          </a:p>
        </p:txBody>
      </p:sp>
      <p:pic>
        <p:nvPicPr>
          <p:cNvPr id="98" name="" descr=""/>
          <p:cNvPicPr/>
          <p:nvPr/>
        </p:nvPicPr>
        <p:blipFill>
          <a:blip r:embed="rId2"/>
          <a:stretch/>
        </p:blipFill>
        <p:spPr>
          <a:xfrm>
            <a:off x="4643280" y="1187280"/>
            <a:ext cx="2384640" cy="3648240"/>
          </a:xfrm>
          <a:prstGeom prst="rect">
            <a:avLst/>
          </a:prstGeom>
          <a:noFill/>
          <a:ln w="0">
            <a:noFill/>
          </a:ln>
        </p:spPr>
      </p:pic>
      <p:sp>
        <p:nvSpPr>
          <p:cNvPr id="99" name=""/>
          <p:cNvSpPr/>
          <p:nvPr/>
        </p:nvSpPr>
        <p:spPr>
          <a:xfrm>
            <a:off x="4680000" y="5040360"/>
            <a:ext cx="2735280" cy="2371680"/>
          </a:xfrm>
          <a:prstGeom prst="rect">
            <a:avLst/>
          </a:prstGeom>
          <a:noFill/>
          <a:ln w="0">
            <a:noFill/>
          </a:ln>
        </p:spPr>
        <p:style>
          <a:lnRef idx="0"/>
          <a:fillRef idx="0"/>
          <a:effectRef idx="0"/>
          <a:fontRef idx="minor"/>
        </p:style>
        <p:txBody>
          <a:bodyPr lIns="90000" rIns="90000" tIns="45000" bIns="45000" anchor="t">
            <a:noAutofit/>
          </a:bodyPr>
          <a:p>
            <a:pPr marL="216000" indent="-196920">
              <a:lnSpc>
                <a:spcPct val="104000"/>
              </a:lnSpc>
              <a:spcBef>
                <a:spcPts val="26"/>
              </a:spcBef>
              <a:spcAft>
                <a:spcPts val="26"/>
              </a:spcAft>
              <a:tabLst>
                <a:tab algn="l" pos="0"/>
                <a:tab algn="l" pos="216000"/>
                <a:tab algn="l" pos="663480"/>
                <a:tab algn="l" pos="1112760"/>
                <a:tab algn="l" pos="1562040"/>
                <a:tab algn="l" pos="2011320"/>
                <a:tab algn="l" pos="2460600"/>
                <a:tab algn="l" pos="2909880"/>
                <a:tab algn="l" pos="3359160"/>
                <a:tab algn="l" pos="3808440"/>
                <a:tab algn="l" pos="4257720"/>
                <a:tab algn="l" pos="4707000"/>
                <a:tab algn="l" pos="5156280"/>
                <a:tab algn="l" pos="5605560"/>
                <a:tab algn="l" pos="6054840"/>
                <a:tab algn="l" pos="6504120"/>
                <a:tab algn="l" pos="6953400"/>
                <a:tab algn="l" pos="7402680"/>
                <a:tab algn="l" pos="7851600"/>
                <a:tab algn="l" pos="8300880"/>
                <a:tab algn="l" pos="8750160"/>
                <a:tab algn="l" pos="9199440"/>
                <a:tab algn="l" pos="9434520"/>
                <a:tab algn="l" pos="9883800"/>
                <a:tab algn="l" pos="10333080"/>
                <a:tab algn="l" pos="10782360"/>
                <a:tab algn="l" pos="10810800"/>
              </a:tabLst>
            </a:pPr>
            <a:r>
              <a:rPr b="1" lang="bg-BG" sz="1800" strike="noStrike" u="none">
                <a:solidFill>
                  <a:srgbClr val="0000cc"/>
                </a:solidFill>
                <a:effectLst/>
                <a:uFillTx/>
                <a:latin typeface="Trebuchet MS"/>
              </a:rPr>
              <a:t>Unsyal kodeksleri</a:t>
            </a:r>
            <a:r>
              <a:rPr b="1" lang="bg-BG" sz="1800" strike="noStrike" u="none">
                <a:solidFill>
                  <a:srgbClr val="000000"/>
                </a:solidFill>
                <a:effectLst/>
                <a:uFillTx/>
                <a:latin typeface="Trebuchet MS"/>
              </a:rPr>
              <a:t> (büyük harfler) </a:t>
            </a:r>
            <a:endParaRPr b="0" lang="bg-BG" sz="1800" strike="noStrike" u="none">
              <a:solidFill>
                <a:srgbClr val="000000"/>
              </a:solidFill>
              <a:effectLst/>
              <a:uFillTx/>
              <a:latin typeface="Arial"/>
            </a:endParaRPr>
          </a:p>
          <a:p>
            <a:pPr marL="196920" indent="-196920">
              <a:lnSpc>
                <a:spcPct val="104000"/>
              </a:lnSpc>
              <a:spcBef>
                <a:spcPts val="26"/>
              </a:spcBef>
              <a:spcAft>
                <a:spcPts val="26"/>
              </a:spcAft>
              <a:buClr>
                <a:srgbClr val="000000"/>
              </a:buClr>
              <a:buSzPct val="45000"/>
              <a:buFont typeface="Wingdings" charset="2"/>
              <a:buChar char=""/>
              <a:tabLst>
                <a:tab algn="l" pos="0"/>
                <a:tab algn="l" pos="216000"/>
                <a:tab algn="l" pos="663480"/>
                <a:tab algn="l" pos="1112760"/>
                <a:tab algn="l" pos="1562040"/>
                <a:tab algn="l" pos="2011320"/>
                <a:tab algn="l" pos="2460600"/>
                <a:tab algn="l" pos="2909880"/>
                <a:tab algn="l" pos="3359160"/>
                <a:tab algn="l" pos="3808440"/>
                <a:tab algn="l" pos="4257720"/>
                <a:tab algn="l" pos="4707000"/>
                <a:tab algn="l" pos="5156280"/>
                <a:tab algn="l" pos="5605560"/>
                <a:tab algn="l" pos="6054840"/>
                <a:tab algn="l" pos="6504120"/>
                <a:tab algn="l" pos="6953400"/>
                <a:tab algn="l" pos="7402680"/>
                <a:tab algn="l" pos="7851600"/>
                <a:tab algn="l" pos="8300880"/>
                <a:tab algn="l" pos="8750160"/>
                <a:tab algn="l" pos="9199440"/>
                <a:tab algn="l" pos="9434520"/>
                <a:tab algn="l" pos="9883800"/>
                <a:tab algn="l" pos="10333080"/>
                <a:tab algn="l" pos="10782360"/>
                <a:tab algn="l" pos="10810800"/>
              </a:tabLst>
            </a:pPr>
            <a:r>
              <a:rPr b="0" lang="bg-BG" sz="1800" strike="noStrike" u="none">
                <a:solidFill>
                  <a:srgbClr val="000000"/>
                </a:solidFill>
                <a:effectLst/>
                <a:uFillTx/>
                <a:latin typeface="Trebuchet MS"/>
              </a:rPr>
              <a:t>Kuzu derisi </a:t>
            </a:r>
            <a:endParaRPr b="0" lang="bg-BG" sz="1800" strike="noStrike" u="none">
              <a:solidFill>
                <a:srgbClr val="000000"/>
              </a:solidFill>
              <a:effectLst/>
              <a:uFillTx/>
              <a:latin typeface="Arial"/>
            </a:endParaRPr>
          </a:p>
          <a:p>
            <a:pPr marL="196920" indent="-196920">
              <a:lnSpc>
                <a:spcPct val="104000"/>
              </a:lnSpc>
              <a:spcBef>
                <a:spcPts val="26"/>
              </a:spcBef>
              <a:spcAft>
                <a:spcPts val="26"/>
              </a:spcAft>
              <a:buClr>
                <a:srgbClr val="000000"/>
              </a:buClr>
              <a:buSzPct val="45000"/>
              <a:buFont typeface="Wingdings" charset="2"/>
              <a:buChar char=""/>
              <a:tabLst>
                <a:tab algn="l" pos="0"/>
                <a:tab algn="l" pos="216000"/>
                <a:tab algn="l" pos="663480"/>
                <a:tab algn="l" pos="1112760"/>
                <a:tab algn="l" pos="1562040"/>
                <a:tab algn="l" pos="2011320"/>
                <a:tab algn="l" pos="2460600"/>
                <a:tab algn="l" pos="2909880"/>
                <a:tab algn="l" pos="3359160"/>
                <a:tab algn="l" pos="3808440"/>
                <a:tab algn="l" pos="4257720"/>
                <a:tab algn="l" pos="4707000"/>
                <a:tab algn="l" pos="5156280"/>
                <a:tab algn="l" pos="5605560"/>
                <a:tab algn="l" pos="6054840"/>
                <a:tab algn="l" pos="6504120"/>
                <a:tab algn="l" pos="6953400"/>
                <a:tab algn="l" pos="7402680"/>
                <a:tab algn="l" pos="7851600"/>
                <a:tab algn="l" pos="8300880"/>
                <a:tab algn="l" pos="8750160"/>
                <a:tab algn="l" pos="9199440"/>
                <a:tab algn="l" pos="9434520"/>
                <a:tab algn="l" pos="9883800"/>
                <a:tab algn="l" pos="10333080"/>
                <a:tab algn="l" pos="10782360"/>
                <a:tab algn="l" pos="10810800"/>
              </a:tabLst>
            </a:pPr>
            <a:r>
              <a:rPr b="0" lang="bg-BG" sz="1800" strike="noStrike" u="none">
                <a:solidFill>
                  <a:srgbClr val="000000"/>
                </a:solidFill>
                <a:effectLst/>
                <a:uFillTx/>
                <a:latin typeface="Trebuchet MS"/>
              </a:rPr>
              <a:t>330-450 yılından</a:t>
            </a:r>
            <a:endParaRPr b="0" lang="bg-BG" sz="1800" strike="noStrike" u="none">
              <a:solidFill>
                <a:srgbClr val="000000"/>
              </a:solidFill>
              <a:effectLst/>
              <a:uFillTx/>
              <a:latin typeface="Arial"/>
            </a:endParaRPr>
          </a:p>
          <a:p>
            <a:pPr marL="196920" indent="-196920">
              <a:lnSpc>
                <a:spcPct val="104000"/>
              </a:lnSpc>
              <a:spcBef>
                <a:spcPts val="26"/>
              </a:spcBef>
              <a:spcAft>
                <a:spcPts val="26"/>
              </a:spcAft>
              <a:buClr>
                <a:srgbClr val="000000"/>
              </a:buClr>
              <a:buSzPct val="45000"/>
              <a:buFont typeface="Wingdings" charset="2"/>
              <a:buChar char=""/>
              <a:tabLst>
                <a:tab algn="l" pos="0"/>
                <a:tab algn="l" pos="216000"/>
                <a:tab algn="l" pos="663480"/>
                <a:tab algn="l" pos="1112760"/>
                <a:tab algn="l" pos="1562040"/>
                <a:tab algn="l" pos="2011320"/>
                <a:tab algn="l" pos="2460600"/>
                <a:tab algn="l" pos="2909880"/>
                <a:tab algn="l" pos="3359160"/>
                <a:tab algn="l" pos="3808440"/>
                <a:tab algn="l" pos="4257720"/>
                <a:tab algn="l" pos="4707000"/>
                <a:tab algn="l" pos="5156280"/>
                <a:tab algn="l" pos="5605560"/>
                <a:tab algn="l" pos="6054840"/>
                <a:tab algn="l" pos="6504120"/>
                <a:tab algn="l" pos="6953400"/>
                <a:tab algn="l" pos="7402680"/>
                <a:tab algn="l" pos="7851600"/>
                <a:tab algn="l" pos="8300880"/>
                <a:tab algn="l" pos="8750160"/>
                <a:tab algn="l" pos="9199440"/>
                <a:tab algn="l" pos="9434520"/>
                <a:tab algn="l" pos="9883800"/>
                <a:tab algn="l" pos="10333080"/>
                <a:tab algn="l" pos="10782360"/>
                <a:tab algn="l" pos="10810800"/>
              </a:tabLst>
            </a:pPr>
            <a:r>
              <a:rPr b="0" lang="bg-BG" sz="1800" strike="noStrike" u="none">
                <a:solidFill>
                  <a:srgbClr val="000000"/>
                </a:solidFill>
                <a:effectLst/>
                <a:uFillTx/>
                <a:latin typeface="Trebuchet MS"/>
              </a:rPr>
              <a:t>4 tane: </a:t>
            </a:r>
            <a:r>
              <a:rPr b="0" i="1" lang="bg-BG" sz="1800" strike="noStrike" u="none">
                <a:solidFill>
                  <a:srgbClr val="000000"/>
                </a:solidFill>
                <a:effectLst/>
                <a:uFillTx/>
                <a:latin typeface="Trebuchet MS"/>
              </a:rPr>
              <a:t>Sinaitikus, Vatikanus, Aleksandrinus, Efraimus</a:t>
            </a:r>
            <a:endParaRPr b="0" lang="bg-BG" sz="1800" strike="noStrike" u="none">
              <a:solidFill>
                <a:srgbClr val="000000"/>
              </a:solidFill>
              <a:effectLst/>
              <a:uFillTx/>
              <a:latin typeface="Arial"/>
            </a:endParaRPr>
          </a:p>
        </p:txBody>
      </p:sp>
      <p:pic>
        <p:nvPicPr>
          <p:cNvPr id="100" name="" descr=""/>
          <p:cNvPicPr/>
          <p:nvPr/>
        </p:nvPicPr>
        <p:blipFill>
          <a:blip r:embed="rId3"/>
          <a:stretch/>
        </p:blipFill>
        <p:spPr>
          <a:xfrm>
            <a:off x="576360" y="5543640"/>
            <a:ext cx="3816360" cy="1939680"/>
          </a:xfrm>
          <a:prstGeom prst="rect">
            <a:avLst/>
          </a:prstGeom>
          <a:noFill/>
          <a:ln w="0">
            <a:noFill/>
          </a:ln>
        </p:spPr>
      </p:pic>
      <p:pic>
        <p:nvPicPr>
          <p:cNvPr id="101" name="" descr=""/>
          <p:cNvPicPr/>
          <p:nvPr/>
        </p:nvPicPr>
        <p:blipFill>
          <a:blip r:embed="rId4"/>
          <a:stretch/>
        </p:blipFill>
        <p:spPr>
          <a:xfrm>
            <a:off x="792000" y="1800360"/>
            <a:ext cx="2381400" cy="3438360"/>
          </a:xfrm>
          <a:prstGeom prst="rect">
            <a:avLst/>
          </a:prstGeom>
          <a:noFill/>
          <a:ln w="0">
            <a:noFill/>
          </a:ln>
        </p:spPr>
      </p:pic>
      <p:sp>
        <p:nvSpPr>
          <p:cNvPr id="102" name=""/>
          <p:cNvSpPr/>
          <p:nvPr/>
        </p:nvSpPr>
        <p:spPr>
          <a:xfrm>
            <a:off x="576360" y="1655640"/>
            <a:ext cx="431640" cy="438120"/>
          </a:xfrm>
          <a:prstGeom prst="rect">
            <a:avLst/>
          </a:prstGeom>
          <a:solidFill>
            <a:srgbClr val="801900"/>
          </a:solidFill>
          <a:ln w="0">
            <a:noFill/>
          </a:ln>
        </p:spPr>
        <p:style>
          <a:lnRef idx="0"/>
          <a:fillRef idx="0"/>
          <a:effectRef idx="0"/>
          <a:fontRef idx="minor"/>
        </p:style>
        <p:txBody>
          <a:bodyPr lIns="90000" rIns="90000" tIns="66240" bIns="45000" anchor="t">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400" strike="noStrike" u="none">
                <a:solidFill>
                  <a:srgbClr val="ffffff"/>
                </a:solidFill>
                <a:effectLst/>
                <a:uFillTx/>
                <a:latin typeface="Arial"/>
              </a:rPr>
              <a:t>4</a:t>
            </a:r>
            <a:endParaRPr b="0" lang="bg-BG" sz="2400" strike="noStrike" u="none">
              <a:solidFill>
                <a:srgbClr val="000000"/>
              </a:solidFill>
              <a:effectLst/>
              <a:uFillTx/>
              <a:latin typeface="Arial"/>
            </a:endParaRPr>
          </a:p>
        </p:txBody>
      </p:sp>
      <p:sp>
        <p:nvSpPr>
          <p:cNvPr id="103" name=""/>
          <p:cNvSpPr/>
          <p:nvPr/>
        </p:nvSpPr>
        <p:spPr>
          <a:xfrm>
            <a:off x="360360" y="5400720"/>
            <a:ext cx="431640" cy="438120"/>
          </a:xfrm>
          <a:prstGeom prst="rect">
            <a:avLst/>
          </a:prstGeom>
          <a:solidFill>
            <a:srgbClr val="801900"/>
          </a:solidFill>
          <a:ln w="0">
            <a:noFill/>
          </a:ln>
        </p:spPr>
        <p:style>
          <a:lnRef idx="0"/>
          <a:fillRef idx="0"/>
          <a:effectRef idx="0"/>
          <a:fontRef idx="minor"/>
        </p:style>
        <p:txBody>
          <a:bodyPr lIns="90000" rIns="90000" tIns="66240" bIns="45000" anchor="t">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400" strike="noStrike" u="none">
                <a:solidFill>
                  <a:srgbClr val="ffffff"/>
                </a:solidFill>
                <a:effectLst/>
                <a:uFillTx/>
                <a:latin typeface="Arial"/>
              </a:rPr>
              <a:t>3</a:t>
            </a:r>
            <a:endParaRPr b="0" lang="bg-BG" sz="2400" strike="noStrike" u="none">
              <a:solidFill>
                <a:srgbClr val="000000"/>
              </a:solidFill>
              <a:effectLst/>
              <a:uFillTx/>
              <a:latin typeface="Arial"/>
            </a:endParaRPr>
          </a:p>
        </p:txBody>
      </p:sp>
      <p:sp>
        <p:nvSpPr>
          <p:cNvPr id="104" name=""/>
          <p:cNvSpPr/>
          <p:nvPr/>
        </p:nvSpPr>
        <p:spPr>
          <a:xfrm>
            <a:off x="7199280" y="1433520"/>
            <a:ext cx="432000" cy="438120"/>
          </a:xfrm>
          <a:prstGeom prst="rect">
            <a:avLst/>
          </a:prstGeom>
          <a:solidFill>
            <a:srgbClr val="801900"/>
          </a:solidFill>
          <a:ln w="0">
            <a:noFill/>
          </a:ln>
        </p:spPr>
        <p:style>
          <a:lnRef idx="0"/>
          <a:fillRef idx="0"/>
          <a:effectRef idx="0"/>
          <a:fontRef idx="minor"/>
        </p:style>
        <p:txBody>
          <a:bodyPr lIns="90000" rIns="90000" tIns="66240" bIns="45000" anchor="t">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400" strike="noStrike" u="none">
                <a:solidFill>
                  <a:srgbClr val="ffffff"/>
                </a:solidFill>
                <a:effectLst/>
                <a:uFillTx/>
                <a:latin typeface="Arial"/>
              </a:rPr>
              <a:t>1</a:t>
            </a:r>
            <a:endParaRPr b="0" lang="bg-BG" sz="2400" strike="noStrike" u="none">
              <a:solidFill>
                <a:srgbClr val="000000"/>
              </a:solidFill>
              <a:effectLst/>
              <a:uFillTx/>
              <a:latin typeface="Arial"/>
            </a:endParaRPr>
          </a:p>
        </p:txBody>
      </p:sp>
      <p:sp>
        <p:nvSpPr>
          <p:cNvPr id="105" name=""/>
          <p:cNvSpPr/>
          <p:nvPr/>
        </p:nvSpPr>
        <p:spPr>
          <a:xfrm>
            <a:off x="4392720" y="1079640"/>
            <a:ext cx="431640" cy="438120"/>
          </a:xfrm>
          <a:prstGeom prst="rect">
            <a:avLst/>
          </a:prstGeom>
          <a:solidFill>
            <a:srgbClr val="801900"/>
          </a:solidFill>
          <a:ln w="0">
            <a:noFill/>
          </a:ln>
        </p:spPr>
        <p:style>
          <a:lnRef idx="0"/>
          <a:fillRef idx="0"/>
          <a:effectRef idx="0"/>
          <a:fontRef idx="minor"/>
        </p:style>
        <p:txBody>
          <a:bodyPr lIns="90000" rIns="90000" tIns="66240" bIns="45000" anchor="t">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400" strike="noStrike" u="none">
                <a:solidFill>
                  <a:srgbClr val="ffffff"/>
                </a:solidFill>
                <a:effectLst/>
                <a:uFillTx/>
                <a:latin typeface="Arial"/>
              </a:rPr>
              <a:t>2</a:t>
            </a:r>
            <a:endParaRPr b="0" lang="bg-BG" sz="2400" strike="noStrike" u="none">
              <a:solidFill>
                <a:srgbClr val="000000"/>
              </a:solidFill>
              <a:effectLst/>
              <a:uFillTx/>
              <a:latin typeface="Arial"/>
            </a:endParaRPr>
          </a:p>
        </p:txBody>
      </p:sp>
      <p:sp>
        <p:nvSpPr>
          <p:cNvPr id="106" name=""/>
          <p:cNvSpPr/>
          <p:nvPr/>
        </p:nvSpPr>
        <p:spPr>
          <a:xfrm>
            <a:off x="2087640" y="3384720"/>
            <a:ext cx="2376360" cy="1230120"/>
          </a:xfrm>
          <a:prstGeom prst="rect">
            <a:avLst/>
          </a:prstGeom>
          <a:solidFill>
            <a:srgbClr val="ffffff"/>
          </a:solidFill>
          <a:ln w="0">
            <a:noFill/>
          </a:ln>
        </p:spPr>
        <p:style>
          <a:lnRef idx="0"/>
          <a:fillRef idx="0"/>
          <a:effectRef idx="0"/>
          <a:fontRef idx="minor"/>
        </p:style>
        <p:txBody>
          <a:bodyPr lIns="90000" rIns="90000" tIns="45000" bIns="45000" anchor="t">
            <a:noAutofit/>
          </a:bodyPr>
          <a:p>
            <a:pPr marL="55440">
              <a:lnSpc>
                <a:spcPct val="104000"/>
              </a:lnSpc>
              <a:spcBef>
                <a:spcPts val="26"/>
              </a:spcBef>
              <a:spcAft>
                <a:spcPts val="26"/>
              </a:spcAft>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1800" strike="noStrike" u="none">
                <a:solidFill>
                  <a:srgbClr val="000099"/>
                </a:solidFill>
                <a:effectLst/>
                <a:uFillTx/>
                <a:latin typeface="Trebuchet MS"/>
              </a:rPr>
              <a:t>Leksyonerler</a:t>
            </a:r>
            <a:endParaRPr b="0" lang="bg-BG" sz="1800" strike="noStrike" u="none">
              <a:solidFill>
                <a:srgbClr val="000000"/>
              </a:solidFill>
              <a:effectLst/>
              <a:uFillTx/>
              <a:latin typeface="Arial"/>
            </a:endParaRPr>
          </a:p>
          <a:p>
            <a:pPr marL="55440">
              <a:lnSpc>
                <a:spcPct val="104000"/>
              </a:lnSpc>
              <a:spcBef>
                <a:spcPts val="26"/>
              </a:spcBef>
              <a:spcAft>
                <a:spcPts val="26"/>
              </a:spcAft>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1800" strike="noStrike" u="none">
                <a:solidFill>
                  <a:srgbClr val="000000"/>
                </a:solidFill>
                <a:effectLst/>
                <a:uFillTx/>
                <a:latin typeface="Trebuchet MS"/>
              </a:rPr>
              <a:t>Bizanslı günlük okuma kitapları</a:t>
            </a:r>
            <a:endParaRPr b="0" lang="bg-BG" sz="1800" strike="noStrike" u="none">
              <a:solidFill>
                <a:srgbClr val="000000"/>
              </a:solidFill>
              <a:effectLst/>
              <a:uFillTx/>
              <a:latin typeface="Arial"/>
            </a:endParaRPr>
          </a:p>
          <a:p>
            <a:pPr marL="55440">
              <a:lnSpc>
                <a:spcPct val="104000"/>
              </a:lnSpc>
              <a:spcBef>
                <a:spcPts val="26"/>
              </a:spcBef>
              <a:spcAft>
                <a:spcPts val="26"/>
              </a:spcAft>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1800" strike="noStrike" u="none">
                <a:solidFill>
                  <a:srgbClr val="000000"/>
                </a:solidFill>
                <a:effectLst/>
                <a:uFillTx/>
                <a:latin typeface="Trebuchet MS"/>
              </a:rPr>
              <a:t>- 850 yılından sonra</a:t>
            </a:r>
            <a:endParaRPr b="0" lang="bg-BG" sz="1800" strike="noStrike" u="none">
              <a:solidFill>
                <a:srgbClr val="000000"/>
              </a:solidFill>
              <a:effectLst/>
              <a:uFillTx/>
              <a:latin typeface="Arial"/>
            </a:endParaRPr>
          </a:p>
        </p:txBody>
      </p:sp>
      <p:sp>
        <p:nvSpPr>
          <p:cNvPr id="107" name=""/>
          <p:cNvSpPr/>
          <p:nvPr/>
        </p:nvSpPr>
        <p:spPr>
          <a:xfrm>
            <a:off x="2016000" y="5318280"/>
            <a:ext cx="2519640" cy="946080"/>
          </a:xfrm>
          <a:prstGeom prst="rect">
            <a:avLst/>
          </a:prstGeom>
          <a:solidFill>
            <a:srgbClr val="ffffff"/>
          </a:solidFill>
          <a:ln w="0">
            <a:noFill/>
          </a:ln>
        </p:spPr>
        <p:style>
          <a:lnRef idx="0"/>
          <a:fillRef idx="0"/>
          <a:effectRef idx="0"/>
          <a:fontRef idx="minor"/>
        </p:style>
        <p:txBody>
          <a:bodyPr lIns="90000" rIns="90000" tIns="45000" bIns="45000" anchor="t">
            <a:noAutofit/>
          </a:bodyPr>
          <a:p>
            <a:pPr marL="55440">
              <a:lnSpc>
                <a:spcPct val="104000"/>
              </a:lnSpc>
              <a:spcBef>
                <a:spcPts val="26"/>
              </a:spcBef>
              <a:spcAft>
                <a:spcPts val="26"/>
              </a:spcAft>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1800" strike="noStrike" u="none">
                <a:solidFill>
                  <a:srgbClr val="000099"/>
                </a:solidFill>
                <a:effectLst/>
                <a:uFillTx/>
                <a:latin typeface="Trebuchet MS"/>
              </a:rPr>
              <a:t>Minuskullar</a:t>
            </a:r>
            <a:endParaRPr b="0" lang="bg-BG" sz="1800" strike="noStrike" u="none">
              <a:solidFill>
                <a:srgbClr val="000000"/>
              </a:solidFill>
              <a:effectLst/>
              <a:uFillTx/>
              <a:latin typeface="Arial"/>
            </a:endParaRPr>
          </a:p>
          <a:p>
            <a:pPr marL="55440">
              <a:lnSpc>
                <a:spcPct val="104000"/>
              </a:lnSpc>
              <a:spcBef>
                <a:spcPts val="26"/>
              </a:spcBef>
              <a:spcAft>
                <a:spcPts val="26"/>
              </a:spcAft>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1800" strike="noStrike" u="none">
                <a:solidFill>
                  <a:srgbClr val="000000"/>
                </a:solidFill>
                <a:effectLst/>
                <a:uFillTx/>
                <a:latin typeface="Trebuchet MS"/>
              </a:rPr>
              <a:t>Küçük harflerleı</a:t>
            </a:r>
            <a:endParaRPr b="0" lang="bg-BG" sz="1800" strike="noStrike" u="none">
              <a:solidFill>
                <a:srgbClr val="000000"/>
              </a:solidFill>
              <a:effectLst/>
              <a:uFillTx/>
              <a:latin typeface="Arial"/>
            </a:endParaRPr>
          </a:p>
          <a:p>
            <a:pPr marL="55440">
              <a:lnSpc>
                <a:spcPct val="104000"/>
              </a:lnSpc>
              <a:spcBef>
                <a:spcPts val="26"/>
              </a:spcBef>
              <a:spcAft>
                <a:spcPts val="26"/>
              </a:spcAft>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1800" strike="noStrike" u="none">
                <a:solidFill>
                  <a:srgbClr val="000000"/>
                </a:solidFill>
                <a:effectLst/>
                <a:uFillTx/>
                <a:latin typeface="Trebuchet MS"/>
              </a:rPr>
              <a:t>- 1000 yılından sonra</a:t>
            </a:r>
            <a:endParaRPr b="0" lang="bg-BG" sz="1800" strike="noStrike" u="none">
              <a:solidFill>
                <a:srgbClr val="000000"/>
              </a:solidFill>
              <a:effectLst/>
              <a:uFillTx/>
              <a:latin typeface="Arial"/>
            </a:endParaRPr>
          </a:p>
        </p:txBody>
      </p:sp>
      <p:sp>
        <p:nvSpPr>
          <p:cNvPr id="108" name=""/>
          <p:cNvSpPr/>
          <p:nvPr/>
        </p:nvSpPr>
        <p:spPr>
          <a:xfrm>
            <a:off x="0" y="-3240"/>
            <a:ext cx="10080720" cy="758880"/>
          </a:xfrm>
          <a:prstGeom prst="rect">
            <a:avLst/>
          </a:prstGeom>
          <a:solidFill>
            <a:srgbClr val="ccff66"/>
          </a:solidFill>
          <a:ln w="0">
            <a:noFill/>
          </a:ln>
        </p:spPr>
        <p:style>
          <a:lnRef idx="0"/>
          <a:fillRef idx="0"/>
          <a:effectRef idx="0"/>
          <a:fontRef idx="minor"/>
        </p:style>
        <p:txBody>
          <a:bodyPr lIns="0" rIns="0" tIns="0" bIns="0" anchor="ctr">
            <a:noAutofit/>
          </a:bodyPr>
          <a:p>
            <a:pPr algn="ctr">
              <a:lnSpc>
                <a:spcPct val="102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i="1" lang="bg-BG" sz="4000" strike="noStrike" u="none">
                <a:solidFill>
                  <a:srgbClr val="000000"/>
                </a:solidFill>
                <a:effectLst/>
                <a:uFillTx/>
                <a:latin typeface="Constantia"/>
              </a:rPr>
              <a:t>KK nasıl meydana geldi?</a:t>
            </a:r>
            <a:endParaRPr b="0" lang="bg-BG" sz="4000" strike="noStrike" u="none">
              <a:solidFill>
                <a:srgbClr val="000000"/>
              </a:solidFill>
              <a:effectLst/>
              <a:uFillTx/>
              <a:latin typeface="Arial"/>
            </a:endParaRPr>
          </a:p>
        </p:txBody>
      </p:sp>
    </p:spTree>
  </p:cSld>
  <p:timing>
    <p:tnLst>
      <p:par>
        <p:cTn id="43" dur="indefinite" restart="never" nodeType="tmRoot">
          <p:childTnLst>
            <p:seq>
              <p:cTn id="44" dur="indefinite" nodeType="mainSeq">
                <p:childTnLst>
                  <p:par>
                    <p:cTn id="45" dur="indefinite" fill="hold">
                      <p:stCondLst>
                        <p:cond delay="indefinite"/>
                      </p:stCondLst>
                      <p:childTnLst>
                        <p:par>
                          <p:cTn id="46" dur="indefinite" fill="hold">
                            <p:stCondLst>
                              <p:cond delay="0"/>
                            </p:stCondLst>
                            <p:childTnLst>
                              <p:par>
                                <p:cTn id="47" dur="indefinite" nodeType="clickEffect" fill="hold" presetClass="entr" presetID="23" presetSubtype="16">
                                  <p:stCondLst>
                                    <p:cond delay="0"/>
                                  </p:stCondLst>
                                  <p:childTnLst>
                                    <p:set>
                                      <p:cBhvr>
                                        <p:cTn id="48" dur="1" fill="hold">
                                          <p:stCondLst>
                                            <p:cond delay="0"/>
                                          </p:stCondLst>
                                        </p:cTn>
                                        <p:tgtEl>
                                          <p:spTgt spid="96"/>
                                        </p:tgtEl>
                                        <p:attrNameLst>
                                          <p:attrName>style.visibility</p:attrName>
                                        </p:attrNameLst>
                                      </p:cBhvr>
                                      <p:to>
                                        <p:strVal val="visible"/>
                                      </p:to>
                                    </p:set>
                                    <p:anim calcmode="lin" valueType="num">
                                      <p:cBhvr additive="repl">
                                        <p:cTn id="49" dur="500" fill="hold"/>
                                        <p:tgtEl>
                                          <p:spTgt spid="96"/>
                                        </p:tgtEl>
                                        <p:attrNameLst>
                                          <p:attrName>ppt_w</p:attrName>
                                        </p:attrNameLst>
                                      </p:cBhvr>
                                      <p:tavLst>
                                        <p:tav tm="0">
                                          <p:val>
                                            <p:strVal val="0"/>
                                          </p:val>
                                        </p:tav>
                                        <p:tav tm="100000">
                                          <p:val>
                                            <p:strVal val="#ppt_w"/>
                                          </p:val>
                                        </p:tav>
                                      </p:tavLst>
                                    </p:anim>
                                    <p:anim calcmode="lin" valueType="num">
                                      <p:cBhvr additive="repl">
                                        <p:cTn id="50" dur="500" fill="hold"/>
                                        <p:tgtEl>
                                          <p:spTgt spid="96"/>
                                        </p:tgtEl>
                                        <p:attrNameLst>
                                          <p:attrName>ppt_h</p:attrName>
                                        </p:attrNameLst>
                                      </p:cBhvr>
                                      <p:tavLst>
                                        <p:tav tm="0">
                                          <p:val>
                                            <p:strVal val="0"/>
                                          </p:val>
                                        </p:tav>
                                        <p:tav tm="100000">
                                          <p:val>
                                            <p:strVal val="#ppt_h"/>
                                          </p:val>
                                        </p:tav>
                                      </p:tavLst>
                                    </p:anim>
                                  </p:childTnLst>
                                </p:cTn>
                              </p:par>
                            </p:childTnLst>
                          </p:cTn>
                        </p:par>
                      </p:childTnLst>
                    </p:cTn>
                  </p:par>
                  <p:par>
                    <p:cTn id="51" dur="indefinite" fill="hold">
                      <p:stCondLst>
                        <p:cond delay="indefinite"/>
                      </p:stCondLst>
                      <p:childTnLst>
                        <p:par>
                          <p:cTn id="52" dur="indefinite" fill="hold">
                            <p:stCondLst>
                              <p:cond delay="0"/>
                            </p:stCondLst>
                            <p:childTnLst>
                              <p:par>
                                <p:cTn id="53" dur="indefinite" nodeType="clickEffect" fill="hold" presetClass="entr" presetID="1">
                                  <p:stCondLst>
                                    <p:cond delay="0"/>
                                  </p:stCondLst>
                                  <p:childTnLst>
                                    <p:set>
                                      <p:cBhvr>
                                        <p:cTn id="54" dur="1" fill="hold">
                                          <p:stCondLst>
                                            <p:cond delay="0"/>
                                          </p:stCondLst>
                                        </p:cTn>
                                        <p:tgtEl>
                                          <p:spTgt spid="97"/>
                                        </p:tgtEl>
                                        <p:attrNameLst>
                                          <p:attrName>style.visibility</p:attrName>
                                        </p:attrNameLst>
                                      </p:cBhvr>
                                      <p:to>
                                        <p:strVal val="visible"/>
                                      </p:to>
                                    </p:set>
                                  </p:childTnLst>
                                </p:cTn>
                              </p:par>
                            </p:childTnLst>
                          </p:cTn>
                        </p:par>
                      </p:childTnLst>
                    </p:cTn>
                  </p:par>
                  <p:par>
                    <p:cTn id="55" dur="indefinite" fill="hold">
                      <p:stCondLst>
                        <p:cond delay="indefinite"/>
                      </p:stCondLst>
                      <p:childTnLst>
                        <p:par>
                          <p:cTn id="56" dur="indefinite" fill="hold">
                            <p:stCondLst>
                              <p:cond delay="0"/>
                            </p:stCondLst>
                            <p:childTnLst>
                              <p:par>
                                <p:cTn id="57" dur="indefinite" nodeType="clickEffect" fill="hold" presetClass="entr" presetID="23" presetSubtype="16">
                                  <p:stCondLst>
                                    <p:cond delay="0"/>
                                  </p:stCondLst>
                                  <p:childTnLst>
                                    <p:set>
                                      <p:cBhvr>
                                        <p:cTn id="58" dur="1" fill="hold">
                                          <p:stCondLst>
                                            <p:cond delay="0"/>
                                          </p:stCondLst>
                                        </p:cTn>
                                        <p:tgtEl>
                                          <p:spTgt spid="98"/>
                                        </p:tgtEl>
                                        <p:attrNameLst>
                                          <p:attrName>style.visibility</p:attrName>
                                        </p:attrNameLst>
                                      </p:cBhvr>
                                      <p:to>
                                        <p:strVal val="visible"/>
                                      </p:to>
                                    </p:set>
                                    <p:anim calcmode="lin" valueType="num">
                                      <p:cBhvr additive="repl">
                                        <p:cTn id="59" dur="500" fill="hold"/>
                                        <p:tgtEl>
                                          <p:spTgt spid="98"/>
                                        </p:tgtEl>
                                        <p:attrNameLst>
                                          <p:attrName>ppt_w</p:attrName>
                                        </p:attrNameLst>
                                      </p:cBhvr>
                                      <p:tavLst>
                                        <p:tav tm="0">
                                          <p:val>
                                            <p:strVal val="0"/>
                                          </p:val>
                                        </p:tav>
                                        <p:tav tm="100000">
                                          <p:val>
                                            <p:strVal val="#ppt_w"/>
                                          </p:val>
                                        </p:tav>
                                      </p:tavLst>
                                    </p:anim>
                                    <p:anim calcmode="lin" valueType="num">
                                      <p:cBhvr additive="repl">
                                        <p:cTn id="60" dur="500" fill="hold"/>
                                        <p:tgtEl>
                                          <p:spTgt spid="98"/>
                                        </p:tgtEl>
                                        <p:attrNameLst>
                                          <p:attrName>ppt_h</p:attrName>
                                        </p:attrNameLst>
                                      </p:cBhvr>
                                      <p:tavLst>
                                        <p:tav tm="0">
                                          <p:val>
                                            <p:strVal val="0"/>
                                          </p:val>
                                        </p:tav>
                                        <p:tav tm="100000">
                                          <p:val>
                                            <p:strVal val="#ppt_h"/>
                                          </p:val>
                                        </p:tav>
                                      </p:tavLst>
                                    </p:anim>
                                  </p:childTnLst>
                                </p:cTn>
                              </p:par>
                            </p:childTnLst>
                          </p:cTn>
                        </p:par>
                      </p:childTnLst>
                    </p:cTn>
                  </p:par>
                  <p:par>
                    <p:cTn id="61" dur="indefinite" fill="hold">
                      <p:stCondLst>
                        <p:cond delay="indefinite"/>
                      </p:stCondLst>
                      <p:childTnLst>
                        <p:par>
                          <p:cTn id="62" dur="indefinite" fill="hold">
                            <p:stCondLst>
                              <p:cond delay="0"/>
                            </p:stCondLst>
                            <p:childTnLst>
                              <p:par>
                                <p:cTn id="63" dur="indefinite" nodeType="clickEffect" fill="hold" presetClass="entr" presetID="1">
                                  <p:stCondLst>
                                    <p:cond delay="0"/>
                                  </p:stCondLst>
                                  <p:childTnLst>
                                    <p:set>
                                      <p:cBhvr>
                                        <p:cTn id="64" dur="1" fill="hold">
                                          <p:stCondLst>
                                            <p:cond delay="0"/>
                                          </p:stCondLst>
                                        </p:cTn>
                                        <p:tgtEl>
                                          <p:spTgt spid="99"/>
                                        </p:tgtEl>
                                        <p:attrNameLst>
                                          <p:attrName>style.visibility</p:attrName>
                                        </p:attrNameLst>
                                      </p:cBhvr>
                                      <p:to>
                                        <p:strVal val="visible"/>
                                      </p:to>
                                    </p:set>
                                  </p:childTnLst>
                                </p:cTn>
                              </p:par>
                            </p:childTnLst>
                          </p:cTn>
                        </p:par>
                      </p:childTnLst>
                    </p:cTn>
                  </p:par>
                  <p:par>
                    <p:cTn id="65" dur="indefinite" fill="hold">
                      <p:stCondLst>
                        <p:cond delay="indefinite"/>
                      </p:stCondLst>
                      <p:childTnLst>
                        <p:par>
                          <p:cTn id="66" dur="indefinite" fill="hold">
                            <p:stCondLst>
                              <p:cond delay="0"/>
                            </p:stCondLst>
                            <p:childTnLst>
                              <p:par>
                                <p:cTn id="67" dur="indefinite" nodeType="clickEffect" fill="hold" presetClass="entr" presetID="23" presetSubtype="16">
                                  <p:stCondLst>
                                    <p:cond delay="0"/>
                                  </p:stCondLst>
                                  <p:childTnLst>
                                    <p:set>
                                      <p:cBhvr>
                                        <p:cTn id="68" dur="1" fill="hold">
                                          <p:stCondLst>
                                            <p:cond delay="0"/>
                                          </p:stCondLst>
                                        </p:cTn>
                                        <p:tgtEl>
                                          <p:spTgt spid="100"/>
                                        </p:tgtEl>
                                        <p:attrNameLst>
                                          <p:attrName>style.visibility</p:attrName>
                                        </p:attrNameLst>
                                      </p:cBhvr>
                                      <p:to>
                                        <p:strVal val="visible"/>
                                      </p:to>
                                    </p:set>
                                    <p:anim calcmode="lin" valueType="num">
                                      <p:cBhvr additive="repl">
                                        <p:cTn id="69" dur="500" fill="hold"/>
                                        <p:tgtEl>
                                          <p:spTgt spid="100"/>
                                        </p:tgtEl>
                                        <p:attrNameLst>
                                          <p:attrName>ppt_w</p:attrName>
                                        </p:attrNameLst>
                                      </p:cBhvr>
                                      <p:tavLst>
                                        <p:tav tm="0">
                                          <p:val>
                                            <p:strVal val="0"/>
                                          </p:val>
                                        </p:tav>
                                        <p:tav tm="100000">
                                          <p:val>
                                            <p:strVal val="#ppt_w"/>
                                          </p:val>
                                        </p:tav>
                                      </p:tavLst>
                                    </p:anim>
                                    <p:anim calcmode="lin" valueType="num">
                                      <p:cBhvr additive="repl">
                                        <p:cTn id="70" dur="500" fill="hold"/>
                                        <p:tgtEl>
                                          <p:spTgt spid="100"/>
                                        </p:tgtEl>
                                        <p:attrNameLst>
                                          <p:attrName>ppt_h</p:attrName>
                                        </p:attrNameLst>
                                      </p:cBhvr>
                                      <p:tavLst>
                                        <p:tav tm="0">
                                          <p:val>
                                            <p:strVal val="0"/>
                                          </p:val>
                                        </p:tav>
                                        <p:tav tm="100000">
                                          <p:val>
                                            <p:strVal val="#ppt_h"/>
                                          </p:val>
                                        </p:tav>
                                      </p:tavLst>
                                    </p:anim>
                                  </p:childTnLst>
                                </p:cTn>
                              </p:par>
                            </p:childTnLst>
                          </p:cTn>
                        </p:par>
                      </p:childTnLst>
                    </p:cTn>
                  </p:par>
                  <p:par>
                    <p:cTn id="71" dur="indefinite" fill="hold">
                      <p:stCondLst>
                        <p:cond delay="indefinite"/>
                      </p:stCondLst>
                      <p:childTnLst>
                        <p:par>
                          <p:cTn id="72" dur="indefinite" fill="hold">
                            <p:stCondLst>
                              <p:cond delay="0"/>
                            </p:stCondLst>
                            <p:childTnLst>
                              <p:par>
                                <p:cTn id="73" dur="indefinite" nodeType="clickEffect" fill="hold" presetClass="entr" presetID="1">
                                  <p:stCondLst>
                                    <p:cond delay="0"/>
                                  </p:stCondLst>
                                  <p:childTnLst>
                                    <p:set>
                                      <p:cBhvr>
                                        <p:cTn id="74" dur="1" fill="hold">
                                          <p:stCondLst>
                                            <p:cond delay="0"/>
                                          </p:stCondLst>
                                        </p:cTn>
                                        <p:tgtEl>
                                          <p:spTgt spid="107"/>
                                        </p:tgtEl>
                                        <p:attrNameLst>
                                          <p:attrName>style.visibility</p:attrName>
                                        </p:attrNameLst>
                                      </p:cBhvr>
                                      <p:to>
                                        <p:strVal val="visible"/>
                                      </p:to>
                                    </p:set>
                                  </p:childTnLst>
                                </p:cTn>
                              </p:par>
                            </p:childTnLst>
                          </p:cTn>
                        </p:par>
                      </p:childTnLst>
                    </p:cTn>
                  </p:par>
                  <p:par>
                    <p:cTn id="75" dur="indefinite" fill="hold">
                      <p:stCondLst>
                        <p:cond delay="indefinite"/>
                      </p:stCondLst>
                      <p:childTnLst>
                        <p:par>
                          <p:cTn id="76" dur="indefinite" fill="hold">
                            <p:stCondLst>
                              <p:cond delay="0"/>
                            </p:stCondLst>
                            <p:childTnLst>
                              <p:par>
                                <p:cTn id="77" dur="indefinite" nodeType="clickEffect" fill="hold" presetClass="entr" presetID="1">
                                  <p:stCondLst>
                                    <p:cond delay="0"/>
                                  </p:stCondLst>
                                  <p:childTnLst>
                                    <p:set>
                                      <p:cBhvr>
                                        <p:cTn id="78" dur="1" fill="hold">
                                          <p:stCondLst>
                                            <p:cond delay="0"/>
                                          </p:stCondLst>
                                        </p:cTn>
                                        <p:tgtEl>
                                          <p:spTgt spid="107"/>
                                        </p:tgtEl>
                                        <p:attrNameLst>
                                          <p:attrName>style.visibility</p:attrName>
                                        </p:attrNameLst>
                                      </p:cBhvr>
                                      <p:to>
                                        <p:strVal val="visible"/>
                                      </p:to>
                                    </p:set>
                                  </p:childTnLst>
                                </p:cTn>
                              </p:par>
                            </p:childTnLst>
                          </p:cTn>
                        </p:par>
                      </p:childTnLst>
                    </p:cTn>
                  </p:par>
                  <p:par>
                    <p:cTn id="79" dur="indefinite" fill="hold">
                      <p:stCondLst>
                        <p:cond delay="indefinite"/>
                      </p:stCondLst>
                      <p:childTnLst>
                        <p:par>
                          <p:cTn id="80" dur="indefinite" fill="hold">
                            <p:stCondLst>
                              <p:cond delay="0"/>
                            </p:stCondLst>
                            <p:childTnLst>
                              <p:par>
                                <p:cTn id="81" dur="indefinite" nodeType="clickEffect" fill="hold" presetClass="entr" presetID="23" presetSubtype="16">
                                  <p:stCondLst>
                                    <p:cond delay="0"/>
                                  </p:stCondLst>
                                  <p:childTnLst>
                                    <p:set>
                                      <p:cBhvr>
                                        <p:cTn id="82" dur="1" fill="hold">
                                          <p:stCondLst>
                                            <p:cond delay="0"/>
                                          </p:stCondLst>
                                        </p:cTn>
                                        <p:tgtEl>
                                          <p:spTgt spid="101"/>
                                        </p:tgtEl>
                                        <p:attrNameLst>
                                          <p:attrName>style.visibility</p:attrName>
                                        </p:attrNameLst>
                                      </p:cBhvr>
                                      <p:to>
                                        <p:strVal val="visible"/>
                                      </p:to>
                                    </p:set>
                                    <p:anim calcmode="lin" valueType="num">
                                      <p:cBhvr additive="repl">
                                        <p:cTn id="83" dur="500" fill="hold"/>
                                        <p:tgtEl>
                                          <p:spTgt spid="101"/>
                                        </p:tgtEl>
                                        <p:attrNameLst>
                                          <p:attrName>ppt_w</p:attrName>
                                        </p:attrNameLst>
                                      </p:cBhvr>
                                      <p:tavLst>
                                        <p:tav tm="0">
                                          <p:val>
                                            <p:strVal val="0"/>
                                          </p:val>
                                        </p:tav>
                                        <p:tav tm="100000">
                                          <p:val>
                                            <p:strVal val="#ppt_w"/>
                                          </p:val>
                                        </p:tav>
                                      </p:tavLst>
                                    </p:anim>
                                    <p:anim calcmode="lin" valueType="num">
                                      <p:cBhvr additive="repl">
                                        <p:cTn id="84" dur="500" fill="hold"/>
                                        <p:tgtEl>
                                          <p:spTgt spid="101"/>
                                        </p:tgtEl>
                                        <p:attrNameLst>
                                          <p:attrName>ppt_h</p:attrName>
                                        </p:attrNameLst>
                                      </p:cBhvr>
                                      <p:tavLst>
                                        <p:tav tm="0">
                                          <p:val>
                                            <p:strVal val="0"/>
                                          </p:val>
                                        </p:tav>
                                        <p:tav tm="100000">
                                          <p:val>
                                            <p:strVal val="#ppt_h"/>
                                          </p:val>
                                        </p:tav>
                                      </p:tavLst>
                                    </p:anim>
                                  </p:childTnLst>
                                </p:cTn>
                              </p:par>
                            </p:childTnLst>
                          </p:cTn>
                        </p:par>
                      </p:childTnLst>
                    </p:cTn>
                  </p:par>
                  <p:par>
                    <p:cTn id="85" dur="indefinite" fill="hold">
                      <p:stCondLst>
                        <p:cond delay="indefinite"/>
                      </p:stCondLst>
                      <p:childTnLst>
                        <p:par>
                          <p:cTn id="86" dur="indefinite" fill="hold">
                            <p:stCondLst>
                              <p:cond delay="0"/>
                            </p:stCondLst>
                            <p:childTnLst>
                              <p:par>
                                <p:cTn id="87" dur="indefinite" nodeType="clickEffect" fill="hold" presetClass="entr" presetID="1">
                                  <p:stCondLst>
                                    <p:cond delay="0"/>
                                  </p:stCondLst>
                                  <p:childTnLst>
                                    <p:set>
                                      <p:cBhvr>
                                        <p:cTn id="88" dur="1" fill="hold">
                                          <p:stCondLst>
                                            <p:cond delay="0"/>
                                          </p:stCondLst>
                                        </p:cTn>
                                        <p:tgtEl>
                                          <p:spTgt spid="106"/>
                                        </p:tgtEl>
                                        <p:attrNameLst>
                                          <p:attrName>style.visibility</p:attrName>
                                        </p:attrNameLst>
                                      </p:cBhvr>
                                      <p:to>
                                        <p:strVal val="visible"/>
                                      </p:to>
                                    </p:set>
                                  </p:childTnLst>
                                </p:cTn>
                              </p:par>
                            </p:childTnLst>
                          </p:cTn>
                        </p:par>
                      </p:childTnLst>
                    </p:cTn>
                  </p:par>
                  <p:par>
                    <p:cTn id="89" dur="indefinite" fill="hold">
                      <p:stCondLst>
                        <p:cond delay="indefinite"/>
                      </p:stCondLst>
                      <p:childTnLst>
                        <p:par>
                          <p:cTn id="90" dur="indefinite" fill="hold">
                            <p:stCondLst>
                              <p:cond delay="0"/>
                            </p:stCondLst>
                            <p:childTnLst>
                              <p:par>
                                <p:cTn id="91" dur="indefinite" nodeType="clickEffect" fill="hold" presetClass="entr" presetID="1">
                                  <p:stCondLst>
                                    <p:cond delay="0"/>
                                  </p:stCondLst>
                                  <p:childTnLst>
                                    <p:set>
                                      <p:cBhvr>
                                        <p:cTn id="92"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09" name=""/>
          <p:cNvGrpSpPr/>
          <p:nvPr/>
        </p:nvGrpSpPr>
        <p:grpSpPr>
          <a:xfrm>
            <a:off x="395280" y="1079640"/>
            <a:ext cx="2446200" cy="4749840"/>
            <a:chOff x="395280" y="1079640"/>
            <a:chExt cx="2446200" cy="4749840"/>
          </a:xfrm>
        </p:grpSpPr>
        <p:sp>
          <p:nvSpPr>
            <p:cNvPr id="110" name=""/>
            <p:cNvSpPr/>
            <p:nvPr/>
          </p:nvSpPr>
          <p:spPr>
            <a:xfrm>
              <a:off x="395280" y="1079640"/>
              <a:ext cx="2446200" cy="610920"/>
            </a:xfrm>
            <a:prstGeom prst="rect">
              <a:avLst/>
            </a:prstGeom>
            <a:solidFill>
              <a:srgbClr val="ccff00"/>
            </a:solidFill>
            <a:ln w="9360">
              <a:solidFill>
                <a:srgbClr val="333333"/>
              </a:solidFill>
              <a:round/>
            </a:ln>
          </p:spPr>
          <p:style>
            <a:lnRef idx="0"/>
            <a:fillRef idx="0"/>
            <a:effectRef idx="0"/>
            <a:fontRef idx="minor"/>
          </p:style>
          <p:txBody>
            <a:bodyPr lIns="90000" rIns="90000" tIns="6624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400" strike="noStrike" u="none">
                  <a:solidFill>
                    <a:srgbClr val="000000"/>
                  </a:solidFill>
                  <a:effectLst/>
                  <a:uFillTx/>
                  <a:latin typeface="Arial"/>
                </a:rPr>
                <a:t>GEKÇE el yaz.</a:t>
              </a:r>
              <a:endParaRPr b="0" lang="bg-BG" sz="2400" strike="noStrike" u="none">
                <a:solidFill>
                  <a:srgbClr val="000000"/>
                </a:solidFill>
                <a:effectLst/>
                <a:uFillTx/>
                <a:latin typeface="Arial"/>
              </a:endParaRPr>
            </a:p>
          </p:txBody>
        </p:sp>
        <p:sp>
          <p:nvSpPr>
            <p:cNvPr id="111" name=""/>
            <p:cNvSpPr/>
            <p:nvPr/>
          </p:nvSpPr>
          <p:spPr>
            <a:xfrm>
              <a:off x="395280" y="1709640"/>
              <a:ext cx="2446200" cy="4119840"/>
            </a:xfrm>
            <a:prstGeom prst="rect">
              <a:avLst/>
            </a:prstGeom>
            <a:noFill/>
            <a:ln w="9360">
              <a:solidFill>
                <a:srgbClr val="000000"/>
              </a:solidFill>
              <a:round/>
            </a:ln>
          </p:spPr>
          <p:style>
            <a:lnRef idx="0"/>
            <a:fillRef idx="0"/>
            <a:effectRef idx="0"/>
            <a:fontRef idx="minor"/>
          </p:style>
          <p:txBody>
            <a:bodyPr lIns="72000" rIns="72000" tIns="27000" bIns="27000" anchor="t">
              <a:noAutofit/>
            </a:bodyPr>
            <a:p>
              <a:pPr marL="55440">
                <a:lnSpc>
                  <a:spcPct val="104000"/>
                </a:lnSpc>
                <a:spcBef>
                  <a:spcPts val="1162"/>
                </a:spcBef>
                <a:spcAft>
                  <a:spcPts val="601"/>
                </a:spcAft>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endParaRPr b="0" lang="bg-BG" sz="2000" strike="noStrike" u="none">
                <a:solidFill>
                  <a:srgbClr val="000000"/>
                </a:solidFill>
                <a:effectLst/>
                <a:uFillTx/>
                <a:latin typeface="Arial"/>
              </a:endParaRPr>
            </a:p>
            <a:p>
              <a:pPr marL="252360" indent="-209520">
                <a:lnSpc>
                  <a:spcPct val="104000"/>
                </a:lnSpc>
                <a:spcBef>
                  <a:spcPts val="1162"/>
                </a:spcBef>
                <a:spcAft>
                  <a:spcPts val="601"/>
                </a:spcAft>
                <a:buClr>
                  <a:srgbClr val="000000"/>
                </a:buClr>
                <a:buSzPct val="45000"/>
                <a:buFont typeface="Wingdings" charset="2"/>
                <a:buChar char=""/>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2000" strike="noStrike" u="none">
                  <a:solidFill>
                    <a:srgbClr val="000000"/>
                  </a:solidFill>
                  <a:effectLst/>
                  <a:uFillTx/>
                  <a:latin typeface="Trebuchet MS"/>
                </a:rPr>
                <a:t>Papirus parçaları</a:t>
              </a:r>
              <a:endParaRPr b="0" lang="bg-BG" sz="2000" strike="noStrike" u="none">
                <a:solidFill>
                  <a:srgbClr val="000000"/>
                </a:solidFill>
                <a:effectLst/>
                <a:uFillTx/>
                <a:latin typeface="Arial"/>
              </a:endParaRPr>
            </a:p>
            <a:p>
              <a:pPr marL="252360" indent="-209520">
                <a:lnSpc>
                  <a:spcPct val="104000"/>
                </a:lnSpc>
                <a:spcBef>
                  <a:spcPts val="26"/>
                </a:spcBef>
                <a:spcAft>
                  <a:spcPts val="601"/>
                </a:spcAft>
                <a:buClr>
                  <a:srgbClr val="000000"/>
                </a:buClr>
                <a:buSzPct val="45000"/>
                <a:buFont typeface="Wingdings" charset="2"/>
                <a:buChar char=""/>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2000" strike="noStrike" u="none">
                  <a:solidFill>
                    <a:srgbClr val="000000"/>
                  </a:solidFill>
                  <a:effectLst/>
                  <a:uFillTx/>
                  <a:latin typeface="Trebuchet MS"/>
                </a:rPr>
                <a:t>Eski kodeksler</a:t>
              </a:r>
              <a:endParaRPr b="0" lang="bg-BG" sz="2000" strike="noStrike" u="none">
                <a:solidFill>
                  <a:srgbClr val="000000"/>
                </a:solidFill>
                <a:effectLst/>
                <a:uFillTx/>
                <a:latin typeface="Arial"/>
              </a:endParaRPr>
            </a:p>
            <a:p>
              <a:pPr marL="252360" indent="-209520">
                <a:lnSpc>
                  <a:spcPct val="104000"/>
                </a:lnSpc>
                <a:spcBef>
                  <a:spcPts val="26"/>
                </a:spcBef>
                <a:spcAft>
                  <a:spcPts val="601"/>
                </a:spcAft>
                <a:buClr>
                  <a:srgbClr val="000000"/>
                </a:buClr>
                <a:buSzPct val="45000"/>
                <a:buFont typeface="Wingdings" charset="2"/>
                <a:buChar char=""/>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2000" strike="noStrike" u="none">
                  <a:solidFill>
                    <a:srgbClr val="000000"/>
                  </a:solidFill>
                  <a:effectLst/>
                  <a:uFillTx/>
                  <a:latin typeface="Trebuchet MS"/>
                </a:rPr>
                <a:t>Minuskul (küçük harfler) elyazmaları</a:t>
              </a:r>
              <a:endParaRPr b="0" lang="bg-BG" sz="2000" strike="noStrike" u="none">
                <a:solidFill>
                  <a:srgbClr val="000000"/>
                </a:solidFill>
                <a:effectLst/>
                <a:uFillTx/>
                <a:latin typeface="Arial"/>
              </a:endParaRPr>
            </a:p>
            <a:p>
              <a:pPr marL="252360" indent="-209520">
                <a:lnSpc>
                  <a:spcPct val="104000"/>
                </a:lnSpc>
                <a:spcBef>
                  <a:spcPts val="26"/>
                </a:spcBef>
                <a:spcAft>
                  <a:spcPts val="601"/>
                </a:spcAft>
                <a:buClr>
                  <a:srgbClr val="000000"/>
                </a:buClr>
                <a:buSzPct val="45000"/>
                <a:buFont typeface="Wingdings" charset="2"/>
                <a:buChar char=""/>
                <a:tabLst>
                  <a:tab algn="l" pos="0"/>
                  <a:tab algn="l" pos="55440"/>
                  <a:tab algn="l" pos="503280"/>
                  <a:tab algn="l" pos="952560"/>
                  <a:tab algn="l" pos="1401840"/>
                  <a:tab algn="l" pos="1851120"/>
                  <a:tab algn="l" pos="2300400"/>
                  <a:tab algn="l" pos="2749680"/>
                  <a:tab algn="l" pos="3198960"/>
                  <a:tab algn="l" pos="3648240"/>
                  <a:tab algn="l" pos="4097160"/>
                  <a:tab algn="l" pos="4546440"/>
                  <a:tab algn="l" pos="4995720"/>
                  <a:tab algn="l" pos="5445000"/>
                  <a:tab algn="l" pos="5894280"/>
                  <a:tab algn="l" pos="6343560"/>
                  <a:tab algn="l" pos="6792840"/>
                  <a:tab algn="l" pos="7242120"/>
                  <a:tab algn="l" pos="7691400"/>
                  <a:tab algn="l" pos="8140680"/>
                  <a:tab algn="l" pos="8589960"/>
                  <a:tab algn="l" pos="9039240"/>
                  <a:tab algn="l" pos="9434520"/>
                  <a:tab algn="l" pos="9883800"/>
                  <a:tab algn="l" pos="10333080"/>
                  <a:tab algn="l" pos="10782360"/>
                  <a:tab algn="l" pos="10810800"/>
                </a:tabLst>
              </a:pPr>
              <a:r>
                <a:rPr b="1" lang="bg-BG" sz="2000" strike="noStrike" u="none">
                  <a:solidFill>
                    <a:srgbClr val="000000"/>
                  </a:solidFill>
                  <a:effectLst/>
                  <a:uFillTx/>
                  <a:latin typeface="Trebuchet MS"/>
                </a:rPr>
                <a:t>Bizanslı günlük okuma kitapları</a:t>
              </a:r>
              <a:endParaRPr b="0" lang="bg-BG" sz="2000" strike="noStrike" u="none">
                <a:solidFill>
                  <a:srgbClr val="000000"/>
                </a:solidFill>
                <a:effectLst/>
                <a:uFillTx/>
                <a:latin typeface="Arial"/>
              </a:endParaRPr>
            </a:p>
          </p:txBody>
        </p:sp>
      </p:grpSp>
      <p:grpSp>
        <p:nvGrpSpPr>
          <p:cNvPr id="112" name=""/>
          <p:cNvGrpSpPr/>
          <p:nvPr/>
        </p:nvGrpSpPr>
        <p:grpSpPr>
          <a:xfrm>
            <a:off x="3166920" y="1079640"/>
            <a:ext cx="2735280" cy="4751280"/>
            <a:chOff x="3166920" y="1079640"/>
            <a:chExt cx="2735280" cy="4751280"/>
          </a:xfrm>
        </p:grpSpPr>
        <p:sp>
          <p:nvSpPr>
            <p:cNvPr id="113" name=""/>
            <p:cNvSpPr/>
            <p:nvPr/>
          </p:nvSpPr>
          <p:spPr>
            <a:xfrm>
              <a:off x="3166920" y="1079640"/>
              <a:ext cx="2733840" cy="610920"/>
            </a:xfrm>
            <a:prstGeom prst="rect">
              <a:avLst/>
            </a:prstGeom>
            <a:solidFill>
              <a:srgbClr val="00ff66"/>
            </a:solidFill>
            <a:ln w="9360">
              <a:solidFill>
                <a:srgbClr val="333333"/>
              </a:solidFill>
              <a:round/>
            </a:ln>
          </p:spPr>
          <p:style>
            <a:lnRef idx="0"/>
            <a:fillRef idx="0"/>
            <a:effectRef idx="0"/>
            <a:fontRef idx="minor"/>
          </p:style>
          <p:txBody>
            <a:bodyPr lIns="90000" rIns="90000" tIns="6624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400" strike="noStrike" u="none">
                  <a:solidFill>
                    <a:srgbClr val="000000"/>
                  </a:solidFill>
                  <a:effectLst/>
                  <a:uFillTx/>
                  <a:latin typeface="Arial"/>
                </a:rPr>
                <a:t>TERCÜMELER</a:t>
              </a:r>
              <a:endParaRPr b="0" lang="bg-BG" sz="2400" strike="noStrike" u="none">
                <a:solidFill>
                  <a:srgbClr val="000000"/>
                </a:solidFill>
                <a:effectLst/>
                <a:uFillTx/>
                <a:latin typeface="Arial"/>
              </a:endParaRPr>
            </a:p>
          </p:txBody>
        </p:sp>
        <p:sp>
          <p:nvSpPr>
            <p:cNvPr id="114" name=""/>
            <p:cNvSpPr/>
            <p:nvPr/>
          </p:nvSpPr>
          <p:spPr>
            <a:xfrm>
              <a:off x="3166920" y="1692360"/>
              <a:ext cx="2735280" cy="4138560"/>
            </a:xfrm>
            <a:prstGeom prst="rect">
              <a:avLst/>
            </a:prstGeom>
            <a:noFill/>
            <a:ln w="9360">
              <a:solidFill>
                <a:srgbClr val="000000"/>
              </a:solidFill>
              <a:round/>
            </a:ln>
          </p:spPr>
          <p:style>
            <a:lnRef idx="0"/>
            <a:fillRef idx="0"/>
            <a:effectRef idx="0"/>
            <a:fontRef idx="minor"/>
          </p:style>
          <p:txBody>
            <a:bodyPr lIns="72000" rIns="72000" tIns="27000" bIns="27000" anchor="ctr">
              <a:noAutofit/>
            </a:bodyPr>
            <a:p>
              <a:pPr marL="361800" indent="-212400">
                <a:lnSpc>
                  <a:spcPct val="104000"/>
                </a:lnSpc>
                <a:spcBef>
                  <a:spcPts val="1162"/>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Eski Latince</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Vulgata (Latince)</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Peşita (Süryanice)</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Kıpti (eski Mısırca)</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Ermenice</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Gürcüce</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Eski Slavyanski</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Arapça</a:t>
              </a:r>
              <a:endParaRPr b="0" lang="bg-BG" sz="2000" strike="noStrike" u="none">
                <a:solidFill>
                  <a:srgbClr val="000000"/>
                </a:solidFill>
                <a:effectLst/>
                <a:uFillTx/>
                <a:latin typeface="Arial"/>
              </a:endParaRPr>
            </a:p>
          </p:txBody>
        </p:sp>
      </p:grpSp>
      <p:grpSp>
        <p:nvGrpSpPr>
          <p:cNvPr id="115" name=""/>
          <p:cNvGrpSpPr/>
          <p:nvPr/>
        </p:nvGrpSpPr>
        <p:grpSpPr>
          <a:xfrm>
            <a:off x="6191280" y="1079640"/>
            <a:ext cx="3670200" cy="4751280"/>
            <a:chOff x="6191280" y="1079640"/>
            <a:chExt cx="3670200" cy="4751280"/>
          </a:xfrm>
        </p:grpSpPr>
        <p:sp>
          <p:nvSpPr>
            <p:cNvPr id="116" name=""/>
            <p:cNvSpPr/>
            <p:nvPr/>
          </p:nvSpPr>
          <p:spPr>
            <a:xfrm>
              <a:off x="6191280" y="1079640"/>
              <a:ext cx="3670200" cy="610920"/>
            </a:xfrm>
            <a:prstGeom prst="rect">
              <a:avLst/>
            </a:prstGeom>
            <a:solidFill>
              <a:srgbClr val="00ffff"/>
            </a:solidFill>
            <a:ln w="9360">
              <a:solidFill>
                <a:srgbClr val="333333"/>
              </a:solidFill>
              <a:round/>
            </a:ln>
          </p:spPr>
          <p:style>
            <a:lnRef idx="0"/>
            <a:fillRef idx="0"/>
            <a:effectRef idx="0"/>
            <a:fontRef idx="minor"/>
          </p:style>
          <p:txBody>
            <a:bodyPr lIns="90000" rIns="90000" tIns="66240" bIns="45000" anchor="ctr">
              <a:noAutofit/>
            </a:bodyPr>
            <a:p>
              <a:pPr algn="ct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400" strike="noStrike" u="none">
                  <a:solidFill>
                    <a:srgbClr val="000000"/>
                  </a:solidFill>
                  <a:effectLst/>
                  <a:uFillTx/>
                  <a:latin typeface="Arial"/>
                </a:rPr>
                <a:t>İlk Kilise Ataları</a:t>
              </a:r>
              <a:endParaRPr b="0" lang="bg-BG" sz="2400" strike="noStrike" u="none">
                <a:solidFill>
                  <a:srgbClr val="000000"/>
                </a:solidFill>
                <a:effectLst/>
                <a:uFillTx/>
                <a:latin typeface="Arial"/>
              </a:endParaRPr>
            </a:p>
          </p:txBody>
        </p:sp>
        <p:sp>
          <p:nvSpPr>
            <p:cNvPr id="117" name=""/>
            <p:cNvSpPr/>
            <p:nvPr/>
          </p:nvSpPr>
          <p:spPr>
            <a:xfrm>
              <a:off x="6191280" y="1692360"/>
              <a:ext cx="3670200" cy="4138560"/>
            </a:xfrm>
            <a:prstGeom prst="rect">
              <a:avLst/>
            </a:prstGeom>
            <a:noFill/>
            <a:ln w="9360">
              <a:solidFill>
                <a:srgbClr val="000000"/>
              </a:solidFill>
              <a:round/>
            </a:ln>
          </p:spPr>
          <p:style>
            <a:lnRef idx="0"/>
            <a:fillRef idx="0"/>
            <a:effectRef idx="0"/>
            <a:fontRef idx="minor"/>
          </p:style>
          <p:txBody>
            <a:bodyPr lIns="72000" rIns="72000" tIns="27000" bIns="27000" anchor="ctr">
              <a:noAutofit/>
            </a:bodyPr>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Romalı </a:t>
              </a:r>
              <a:r>
                <a:rPr b="1" lang="bg-BG" sz="2000" strike="noStrike" u="none">
                  <a:solidFill>
                    <a:srgbClr val="000066"/>
                  </a:solidFill>
                  <a:effectLst/>
                  <a:uFillTx/>
                  <a:latin typeface="Trebuchet MS"/>
                </a:rPr>
                <a:t>Klement</a:t>
              </a:r>
              <a:r>
                <a:rPr b="1" lang="bg-BG" sz="2000" strike="noStrike" u="none">
                  <a:solidFill>
                    <a:srgbClr val="000000"/>
                  </a:solidFill>
                  <a:effectLst/>
                  <a:uFillTx/>
                  <a:latin typeface="Trebuchet MS"/>
                </a:rPr>
                <a:t> (25-101)</a:t>
              </a:r>
              <a:endParaRPr b="0" lang="bg-BG" sz="2000" strike="noStrike" u="none">
                <a:solidFill>
                  <a:srgbClr val="000000"/>
                </a:solidFill>
                <a:effectLst/>
                <a:uFillTx/>
                <a:latin typeface="Arial"/>
              </a:endParaRPr>
            </a:p>
            <a:p>
              <a:pPr marL="361800" indent="-212400">
                <a:lnSpc>
                  <a:spcPct val="104000"/>
                </a:lnSpc>
                <a:spcBef>
                  <a:spcPts val="26"/>
                </a:spcBef>
                <a:spcAft>
                  <a:spcPts val="26"/>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Antakyalı </a:t>
              </a:r>
              <a:r>
                <a:rPr b="1" lang="bg-BG" sz="2000" strike="noStrike" u="none">
                  <a:solidFill>
                    <a:srgbClr val="000066"/>
                  </a:solidFill>
                  <a:effectLst/>
                  <a:uFillTx/>
                  <a:latin typeface="Trebuchet MS"/>
                </a:rPr>
                <a:t>İgnatius</a:t>
              </a:r>
              <a:endParaRPr b="0" lang="bg-BG" sz="2000" strike="noStrike" u="none">
                <a:solidFill>
                  <a:srgbClr val="000000"/>
                </a:solidFill>
                <a:effectLst/>
                <a:uFillTx/>
                <a:latin typeface="Arial"/>
              </a:endParaRPr>
            </a:p>
            <a:p>
              <a:pPr marL="165240">
                <a:lnSpc>
                  <a:spcPct val="104000"/>
                </a:lnSpc>
                <a:spcBef>
                  <a:spcPts val="26"/>
                </a:spcBef>
                <a:spcAft>
                  <a:spcPts val="601"/>
                </a:spcAft>
                <a:tabLst>
                  <a:tab algn="l" pos="0"/>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66"/>
                  </a:solidFill>
                  <a:effectLst/>
                  <a:uFillTx/>
                  <a:latin typeface="Trebuchet MS"/>
                </a:rPr>
                <a:t>     </a:t>
              </a:r>
              <a:r>
                <a:rPr b="1" lang="bg-BG" sz="2000" strike="noStrike" u="none">
                  <a:solidFill>
                    <a:srgbClr val="000000"/>
                  </a:solidFill>
                  <a:effectLst/>
                  <a:uFillTx/>
                  <a:latin typeface="Trebuchet MS"/>
                </a:rPr>
                <a:t>(35-108)</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İzmirli </a:t>
              </a:r>
              <a:r>
                <a:rPr b="1" lang="bg-BG" sz="2000" strike="noStrike" u="none">
                  <a:solidFill>
                    <a:srgbClr val="000066"/>
                  </a:solidFill>
                  <a:effectLst/>
                  <a:uFillTx/>
                  <a:latin typeface="Trebuchet MS"/>
                </a:rPr>
                <a:t>Polikarp</a:t>
              </a:r>
              <a:r>
                <a:rPr b="1" lang="bg-BG" sz="2000" strike="noStrike" u="none">
                  <a:solidFill>
                    <a:srgbClr val="000000"/>
                  </a:solidFill>
                  <a:effectLst/>
                  <a:uFillTx/>
                  <a:latin typeface="Trebuchet MS"/>
                </a:rPr>
                <a:t> (69-156)</a:t>
              </a:r>
              <a:endParaRPr b="0" lang="bg-BG" sz="2000" strike="noStrike" u="none">
                <a:solidFill>
                  <a:srgbClr val="000000"/>
                </a:solidFill>
                <a:effectLst/>
                <a:uFillTx/>
                <a:latin typeface="Arial"/>
              </a:endParaRPr>
            </a:p>
            <a:p>
              <a:pPr marL="361800" indent="-212400">
                <a:lnSpc>
                  <a:spcPct val="104000"/>
                </a:lnSpc>
                <a:spcBef>
                  <a:spcPts val="26"/>
                </a:spcBef>
                <a:spcAft>
                  <a:spcPts val="26"/>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Hierapolisli </a:t>
              </a:r>
              <a:r>
                <a:rPr b="1" lang="bg-BG" sz="2000" strike="noStrike" u="none">
                  <a:solidFill>
                    <a:srgbClr val="000066"/>
                  </a:solidFill>
                  <a:effectLst/>
                  <a:uFillTx/>
                  <a:latin typeface="Trebuchet MS"/>
                </a:rPr>
                <a:t>Papias</a:t>
              </a:r>
              <a:endParaRPr b="0" lang="bg-BG" sz="2000" strike="noStrike" u="none">
                <a:solidFill>
                  <a:srgbClr val="000000"/>
                </a:solidFill>
                <a:effectLst/>
                <a:uFillTx/>
                <a:latin typeface="Arial"/>
              </a:endParaRPr>
            </a:p>
            <a:p>
              <a:pPr marL="165240">
                <a:lnSpc>
                  <a:spcPct val="104000"/>
                </a:lnSpc>
                <a:spcBef>
                  <a:spcPts val="26"/>
                </a:spcBef>
                <a:spcAft>
                  <a:spcPts val="601"/>
                </a:spcAft>
                <a:tabLst>
                  <a:tab algn="l" pos="0"/>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     (70-163)</a:t>
              </a:r>
              <a:endParaRPr b="0" lang="bg-BG" sz="2000" strike="noStrike" u="none">
                <a:solidFill>
                  <a:srgbClr val="000000"/>
                </a:solidFill>
                <a:effectLst/>
                <a:uFillTx/>
                <a:latin typeface="Arial"/>
              </a:endParaRPr>
            </a:p>
            <a:p>
              <a:pPr marL="361800" indent="-212400">
                <a:lnSpc>
                  <a:spcPct val="104000"/>
                </a:lnSpc>
                <a:spcBef>
                  <a:spcPts val="26"/>
                </a:spcBef>
                <a:spcAft>
                  <a:spcPts val="26"/>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Şehit </a:t>
              </a:r>
              <a:r>
                <a:rPr b="1" lang="bg-BG" sz="2000" strike="noStrike" u="none">
                  <a:solidFill>
                    <a:srgbClr val="000066"/>
                  </a:solidFill>
                  <a:effectLst/>
                  <a:uFillTx/>
                  <a:latin typeface="Trebuchet MS"/>
                </a:rPr>
                <a:t>Yustinian</a:t>
              </a:r>
              <a:endParaRPr b="0" lang="bg-BG" sz="2000" strike="noStrike" u="none">
                <a:solidFill>
                  <a:srgbClr val="000000"/>
                </a:solidFill>
                <a:effectLst/>
                <a:uFillTx/>
                <a:latin typeface="Arial"/>
              </a:endParaRPr>
            </a:p>
            <a:p>
              <a:pPr marL="165240">
                <a:lnSpc>
                  <a:spcPct val="104000"/>
                </a:lnSpc>
                <a:spcBef>
                  <a:spcPts val="26"/>
                </a:spcBef>
                <a:spcAft>
                  <a:spcPts val="601"/>
                </a:spcAft>
                <a:tabLst>
                  <a:tab algn="l" pos="0"/>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     (100-165)</a:t>
              </a:r>
              <a:endParaRPr b="0" lang="bg-BG" sz="2000" strike="noStrike" u="none">
                <a:solidFill>
                  <a:srgbClr val="000000"/>
                </a:solidFill>
                <a:effectLst/>
                <a:uFillTx/>
                <a:latin typeface="Arial"/>
              </a:endParaRPr>
            </a:p>
            <a:p>
              <a:pPr marL="361800" indent="-212400">
                <a:lnSpc>
                  <a:spcPct val="104000"/>
                </a:lnSpc>
                <a:spcBef>
                  <a:spcPts val="26"/>
                </a:spcBef>
                <a:spcAft>
                  <a:spcPts val="26"/>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İskenderiyeli </a:t>
              </a:r>
              <a:r>
                <a:rPr b="1" lang="bg-BG" sz="2000" strike="noStrike" u="none">
                  <a:solidFill>
                    <a:srgbClr val="000066"/>
                  </a:solidFill>
                  <a:effectLst/>
                  <a:uFillTx/>
                  <a:latin typeface="Trebuchet MS"/>
                </a:rPr>
                <a:t>Klement</a:t>
              </a:r>
              <a:endParaRPr b="0" lang="bg-BG" sz="2000" strike="noStrike" u="none">
                <a:solidFill>
                  <a:srgbClr val="000000"/>
                </a:solidFill>
                <a:effectLst/>
                <a:uFillTx/>
                <a:latin typeface="Arial"/>
              </a:endParaRPr>
            </a:p>
            <a:p>
              <a:pPr marL="165240">
                <a:lnSpc>
                  <a:spcPct val="104000"/>
                </a:lnSpc>
                <a:spcBef>
                  <a:spcPts val="26"/>
                </a:spcBef>
                <a:spcAft>
                  <a:spcPts val="601"/>
                </a:spcAft>
                <a:tabLst>
                  <a:tab algn="l" pos="0"/>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66"/>
                  </a:solidFill>
                  <a:effectLst/>
                  <a:uFillTx/>
                  <a:latin typeface="Trebuchet MS"/>
                </a:rPr>
                <a:t>  </a:t>
              </a:r>
              <a:r>
                <a:rPr b="1" lang="bg-BG" sz="2000" strike="noStrike" u="none">
                  <a:solidFill>
                    <a:srgbClr val="000000"/>
                  </a:solidFill>
                  <a:effectLst/>
                  <a:uFillTx/>
                  <a:latin typeface="Trebuchet MS"/>
                </a:rPr>
                <a:t>  (150-215)</a:t>
              </a:r>
              <a:endParaRPr b="0" lang="bg-BG" sz="2000" strike="noStrike" u="none">
                <a:solidFill>
                  <a:srgbClr val="000000"/>
                </a:solidFill>
                <a:effectLst/>
                <a:uFillTx/>
                <a:latin typeface="Arial"/>
              </a:endParaRPr>
            </a:p>
            <a:p>
              <a:pPr marL="361800" indent="-212400">
                <a:lnSpc>
                  <a:spcPct val="104000"/>
                </a:lnSpc>
                <a:spcBef>
                  <a:spcPts val="26"/>
                </a:spcBef>
                <a:spcAft>
                  <a:spcPts val="601"/>
                </a:spcAft>
                <a:buClr>
                  <a:srgbClr val="000000"/>
                </a:buClr>
                <a:buSzPct val="45000"/>
                <a:buFont typeface="Wingdings" charset="2"/>
                <a:buChar char=""/>
                <a:tabLst>
                  <a:tab algn="l" pos="361800"/>
                  <a:tab algn="l" pos="809640"/>
                  <a:tab algn="l" pos="1258920"/>
                  <a:tab algn="l" pos="1708200"/>
                  <a:tab algn="l" pos="2157480"/>
                  <a:tab algn="l" pos="2606760"/>
                  <a:tab algn="l" pos="3056040"/>
                  <a:tab algn="l" pos="3505320"/>
                  <a:tab algn="l" pos="3954600"/>
                  <a:tab algn="l" pos="4403880"/>
                  <a:tab algn="l" pos="4853160"/>
                  <a:tab algn="l" pos="5302080"/>
                  <a:tab algn="l" pos="5751360"/>
                  <a:tab algn="l" pos="6200640"/>
                  <a:tab algn="l" pos="6649920"/>
                  <a:tab algn="l" pos="7099200"/>
                  <a:tab algn="l" pos="7548480"/>
                  <a:tab algn="l" pos="7997760"/>
                  <a:tab algn="l" pos="8447040"/>
                  <a:tab algn="l" pos="8896320"/>
                  <a:tab algn="l" pos="9345600"/>
                  <a:tab algn="l" pos="9434520"/>
                  <a:tab algn="l" pos="9883800"/>
                  <a:tab algn="l" pos="10333080"/>
                  <a:tab algn="l" pos="10782360"/>
                  <a:tab algn="l" pos="10810800"/>
                </a:tabLst>
              </a:pPr>
              <a:r>
                <a:rPr b="1" lang="bg-BG" sz="2000" strike="noStrike" u="none">
                  <a:solidFill>
                    <a:srgbClr val="000000"/>
                  </a:solidFill>
                  <a:effectLst/>
                  <a:uFillTx/>
                  <a:latin typeface="Trebuchet MS"/>
                </a:rPr>
                <a:t>Toplam </a:t>
              </a:r>
              <a:r>
                <a:rPr b="1" lang="bg-BG" sz="2000" strike="noStrike" u="none">
                  <a:solidFill>
                    <a:srgbClr val="000066"/>
                  </a:solidFill>
                  <a:effectLst/>
                  <a:uFillTx/>
                  <a:latin typeface="Trebuchet MS"/>
                </a:rPr>
                <a:t>33 yazar</a:t>
              </a:r>
              <a:endParaRPr b="0" lang="bg-BG" sz="2000" strike="noStrike" u="none">
                <a:solidFill>
                  <a:srgbClr val="000000"/>
                </a:solidFill>
                <a:effectLst/>
                <a:uFillTx/>
                <a:latin typeface="Arial"/>
              </a:endParaRPr>
            </a:p>
          </p:txBody>
        </p:sp>
      </p:grpSp>
      <p:sp>
        <p:nvSpPr>
          <p:cNvPr id="118" name=""/>
          <p:cNvSpPr/>
          <p:nvPr/>
        </p:nvSpPr>
        <p:spPr>
          <a:xfrm>
            <a:off x="2735280" y="6686640"/>
            <a:ext cx="4248000" cy="585720"/>
          </a:xfrm>
          <a:prstGeom prst="rect">
            <a:avLst/>
          </a:prstGeom>
          <a:blipFill rotWithShape="0">
            <a:blip r:embed="rId1"/>
            <a:srcRect/>
            <a:tile tx="0" ty="0" sx="100000" sy="100000" algn="ctr"/>
          </a:blipFill>
          <a:ln w="0">
            <a:noFill/>
          </a:ln>
        </p:spPr>
        <p:style>
          <a:lnRef idx="0"/>
          <a:fillRef idx="0"/>
          <a:effectRef idx="0"/>
          <a:fontRef idx="minor"/>
        </p:style>
        <p:txBody>
          <a:bodyPr lIns="90000" rIns="90000" tIns="45000" bIns="45000" anchor="t">
            <a:noAutofit/>
          </a:bodyPr>
          <a:p>
            <a:pPr algn="ctr">
              <a:lnSpc>
                <a:spcPct val="117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bg-BG" sz="2800" strike="noStrike" u="none">
                <a:solidFill>
                  <a:srgbClr val="000000"/>
                </a:solidFill>
                <a:effectLst/>
                <a:uFillTx/>
                <a:latin typeface="Comic Sans MS"/>
              </a:rPr>
              <a:t>ORİJİNAL METİN</a:t>
            </a:r>
            <a:endParaRPr b="0" lang="bg-BG" sz="2800" strike="noStrike" u="none">
              <a:solidFill>
                <a:srgbClr val="000000"/>
              </a:solidFill>
              <a:effectLst/>
              <a:uFillTx/>
              <a:latin typeface="Arial"/>
            </a:endParaRPr>
          </a:p>
        </p:txBody>
      </p:sp>
      <p:sp>
        <p:nvSpPr>
          <p:cNvPr id="119" name=""/>
          <p:cNvSpPr/>
          <p:nvPr/>
        </p:nvSpPr>
        <p:spPr>
          <a:xfrm>
            <a:off x="1511280" y="5327640"/>
            <a:ext cx="1800360" cy="1584360"/>
          </a:xfrm>
          <a:custGeom>
            <a:avLst/>
            <a:gdLst/>
            <a:ahLst/>
            <a:rect l="0" t="0" r="r" b="b"/>
            <a:pathLst>
              <a:path fill="none" w="5001" h="4401">
                <a:moveTo>
                  <a:pt x="0" y="0"/>
                </a:moveTo>
                <a:lnTo>
                  <a:pt x="5001" y="4401"/>
                </a:lnTo>
              </a:path>
            </a:pathLst>
          </a:custGeom>
          <a:ln w="108000">
            <a:solidFill>
              <a:srgbClr val="6666ff"/>
            </a:solidFill>
            <a:round/>
            <a:tailEnd len="med" type="triangle" w="med"/>
          </a:ln>
        </p:spPr>
        <p:txBody>
          <a:bodyPr lIns="90000" rIns="90000" tIns="46800" bIns="46800" anchor="t">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20" name=""/>
          <p:cNvSpPr/>
          <p:nvPr/>
        </p:nvSpPr>
        <p:spPr>
          <a:xfrm>
            <a:off x="503280" y="5931000"/>
            <a:ext cx="2232000" cy="406440"/>
          </a:xfrm>
          <a:prstGeom prst="rect">
            <a:avLst/>
          </a:prstGeom>
          <a:solidFill>
            <a:srgbClr val="ffffff"/>
          </a:solidFill>
          <a:ln w="0">
            <a:noFill/>
          </a:ln>
        </p:spPr>
        <p:style>
          <a:lnRef idx="0"/>
          <a:fillRef idx="0"/>
          <a:effectRef idx="0"/>
          <a:fontRef idx="minor"/>
        </p:style>
        <p:txBody>
          <a:bodyPr lIns="90000" rIns="90000" tIns="64440" bIns="45000" anchor="t">
            <a:noAutofit/>
          </a:bodyPr>
          <a:p>
            <a:pP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i="1" lang="bg-BG" sz="2200" strike="noStrike" u="none">
                <a:solidFill>
                  <a:srgbClr val="ff0000"/>
                </a:solidFill>
                <a:effectLst/>
                <a:uFillTx/>
                <a:latin typeface="Arial"/>
              </a:rPr>
              <a:t>5800 elyazması</a:t>
            </a:r>
            <a:endParaRPr b="0" lang="bg-BG" sz="2200" strike="noStrike" u="none">
              <a:solidFill>
                <a:srgbClr val="000000"/>
              </a:solidFill>
              <a:effectLst/>
              <a:uFillTx/>
              <a:latin typeface="Arial"/>
            </a:endParaRPr>
          </a:p>
        </p:txBody>
      </p:sp>
      <p:sp>
        <p:nvSpPr>
          <p:cNvPr id="121" name=""/>
          <p:cNvSpPr/>
          <p:nvPr/>
        </p:nvSpPr>
        <p:spPr>
          <a:xfrm>
            <a:off x="6606720" y="5398920"/>
            <a:ext cx="2776680" cy="1440000"/>
          </a:xfrm>
          <a:custGeom>
            <a:avLst/>
            <a:gdLst/>
            <a:ahLst/>
            <a:rect l="0" t="0" r="r" b="b"/>
            <a:pathLst>
              <a:path fill="none" w="7713" h="4000">
                <a:moveTo>
                  <a:pt x="7713" y="0"/>
                </a:moveTo>
                <a:lnTo>
                  <a:pt x="0" y="4000"/>
                </a:lnTo>
              </a:path>
            </a:pathLst>
          </a:custGeom>
          <a:ln w="108000">
            <a:solidFill>
              <a:srgbClr val="6666ff"/>
            </a:solidFill>
            <a:round/>
            <a:tailEnd len="med" type="triangle" w="med"/>
          </a:ln>
        </p:spPr>
        <p:txBody>
          <a:bodyPr lIns="90000" rIns="90000" tIns="46800" bIns="46800" anchor="t">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22" name=""/>
          <p:cNvSpPr/>
          <p:nvPr/>
        </p:nvSpPr>
        <p:spPr>
          <a:xfrm>
            <a:off x="6767640" y="5931000"/>
            <a:ext cx="2592360" cy="406440"/>
          </a:xfrm>
          <a:prstGeom prst="rect">
            <a:avLst/>
          </a:prstGeom>
          <a:solidFill>
            <a:srgbClr val="ffffff"/>
          </a:solidFill>
          <a:ln w="0">
            <a:noFill/>
          </a:ln>
        </p:spPr>
        <p:style>
          <a:lnRef idx="0"/>
          <a:fillRef idx="0"/>
          <a:effectRef idx="0"/>
          <a:fontRef idx="minor"/>
        </p:style>
        <p:txBody>
          <a:bodyPr lIns="90000" rIns="90000" tIns="64440" bIns="45000" anchor="t">
            <a:noAutofit/>
          </a:bodyPr>
          <a:p>
            <a:pP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i="1" lang="bg-BG" sz="2200" strike="noStrike" u="none">
                <a:solidFill>
                  <a:srgbClr val="ff0000"/>
                </a:solidFill>
                <a:effectLst/>
                <a:uFillTx/>
                <a:latin typeface="Arial"/>
              </a:rPr>
              <a:t>32,000 aktarma</a:t>
            </a:r>
            <a:endParaRPr b="0" lang="bg-BG" sz="2200" strike="noStrike" u="none">
              <a:solidFill>
                <a:srgbClr val="000000"/>
              </a:solidFill>
              <a:effectLst/>
              <a:uFillTx/>
              <a:latin typeface="Arial"/>
            </a:endParaRPr>
          </a:p>
        </p:txBody>
      </p:sp>
      <p:sp>
        <p:nvSpPr>
          <p:cNvPr id="123" name=""/>
          <p:cNvSpPr/>
          <p:nvPr/>
        </p:nvSpPr>
        <p:spPr>
          <a:xfrm>
            <a:off x="5048280" y="5256360"/>
            <a:ext cx="1440" cy="1609560"/>
          </a:xfrm>
          <a:custGeom>
            <a:avLst/>
            <a:gdLst/>
            <a:ahLst/>
            <a:rect l="0" t="0" r="r" b="b"/>
            <a:pathLst>
              <a:path fill="none" w="4" h="4471">
                <a:moveTo>
                  <a:pt x="0" y="0"/>
                </a:moveTo>
                <a:lnTo>
                  <a:pt x="4" y="4471"/>
                </a:lnTo>
              </a:path>
            </a:pathLst>
          </a:custGeom>
          <a:ln w="108000">
            <a:solidFill>
              <a:srgbClr val="6666ff"/>
            </a:solidFill>
            <a:round/>
            <a:tailEnd len="med" type="triangle" w="med"/>
          </a:ln>
        </p:spPr>
        <p:txBody>
          <a:bodyPr lIns="90000" rIns="90000" tIns="46800" bIns="46800" anchor="t">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24" name=""/>
          <p:cNvSpPr/>
          <p:nvPr/>
        </p:nvSpPr>
        <p:spPr>
          <a:xfrm>
            <a:off x="3348000" y="5931000"/>
            <a:ext cx="2592360" cy="406440"/>
          </a:xfrm>
          <a:prstGeom prst="rect">
            <a:avLst/>
          </a:prstGeom>
          <a:solidFill>
            <a:srgbClr val="ffffff"/>
          </a:solidFill>
          <a:ln w="0">
            <a:noFill/>
          </a:ln>
        </p:spPr>
        <p:style>
          <a:lnRef idx="0"/>
          <a:fillRef idx="0"/>
          <a:effectRef idx="0"/>
          <a:fontRef idx="minor"/>
        </p:style>
        <p:txBody>
          <a:bodyPr lIns="90000" rIns="90000" tIns="64440" bIns="45000" anchor="t">
            <a:noAutofit/>
          </a:bodyPr>
          <a:p>
            <a:pPr>
              <a:lnSpc>
                <a:spcPct val="93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i="1" lang="bg-BG" sz="2200" strike="noStrike" u="none">
                <a:solidFill>
                  <a:srgbClr val="ff0000"/>
                </a:solidFill>
                <a:effectLst/>
                <a:uFillTx/>
                <a:latin typeface="Arial"/>
              </a:rPr>
              <a:t>19,300 elyazması</a:t>
            </a:r>
            <a:endParaRPr b="0" lang="bg-BG" sz="2200" strike="noStrike" u="none">
              <a:solidFill>
                <a:srgbClr val="000000"/>
              </a:solidFill>
              <a:effectLst/>
              <a:uFillTx/>
              <a:latin typeface="Arial"/>
            </a:endParaRPr>
          </a:p>
        </p:txBody>
      </p:sp>
      <p:sp>
        <p:nvSpPr>
          <p:cNvPr id="125" name=""/>
          <p:cNvSpPr/>
          <p:nvPr/>
        </p:nvSpPr>
        <p:spPr>
          <a:xfrm>
            <a:off x="0" y="-3240"/>
            <a:ext cx="10080720" cy="758880"/>
          </a:xfrm>
          <a:prstGeom prst="rect">
            <a:avLst/>
          </a:prstGeom>
          <a:solidFill>
            <a:srgbClr val="ccff66"/>
          </a:solidFill>
          <a:ln w="0">
            <a:noFill/>
          </a:ln>
        </p:spPr>
        <p:style>
          <a:lnRef idx="0"/>
          <a:fillRef idx="0"/>
          <a:effectRef idx="0"/>
          <a:fontRef idx="minor"/>
        </p:style>
        <p:txBody>
          <a:bodyPr lIns="0" rIns="0" tIns="0" bIns="0" anchor="ctr">
            <a:noAutofit/>
          </a:bodyPr>
          <a:p>
            <a:pPr algn="ctr">
              <a:lnSpc>
                <a:spcPct val="102000"/>
              </a:lnSpc>
              <a:spcBef>
                <a:spcPts val="26"/>
              </a:spcBef>
              <a:spcAft>
                <a:spcPts val="26"/>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i="1" lang="bg-BG" sz="4000" strike="noStrike" u="none">
                <a:solidFill>
                  <a:srgbClr val="000000"/>
                </a:solidFill>
                <a:effectLst/>
                <a:uFillTx/>
                <a:latin typeface="Constantia"/>
              </a:rPr>
              <a:t>KK nasıl meydana geldi?</a:t>
            </a:r>
            <a:endParaRPr b="0" lang="bg-BG" sz="4000" strike="noStrike" u="none">
              <a:solidFill>
                <a:srgbClr val="000000"/>
              </a:solidFill>
              <a:effectLst/>
              <a:uFillTx/>
              <a:latin typeface="Arial"/>
            </a:endParaRPr>
          </a:p>
        </p:txBody>
      </p:sp>
    </p:spTree>
  </p:cSld>
  <p:timing>
    <p:tnLst>
      <p:par>
        <p:cTn id="93" dur="indefinite" restart="never" nodeType="tmRoot">
          <p:childTnLst>
            <p:seq>
              <p:cTn id="94" dur="indefinite" nodeType="mainSeq">
                <p:childTnLst>
                  <p:par>
                    <p:cTn id="95" dur="indefinite" fill="hold">
                      <p:stCondLst>
                        <p:cond delay="indefinite"/>
                      </p:stCondLst>
                      <p:childTnLst>
                        <p:par>
                          <p:cTn id="96" dur="indefinite" fill="hold">
                            <p:stCondLst>
                              <p:cond delay="0"/>
                            </p:stCondLst>
                            <p:childTnLst>
                              <p:par>
                                <p:cTn id="97" dur="indefinite" nodeType="clickEffect" fill="hold" presetClass="entr" presetID="2" presetSubtype="1">
                                  <p:stCondLst>
                                    <p:cond delay="0"/>
                                  </p:stCondLst>
                                  <p:childTnLst>
                                    <p:set>
                                      <p:cBhvr>
                                        <p:cTn id="98" dur="1" fill="hold">
                                          <p:stCondLst>
                                            <p:cond delay="0"/>
                                          </p:stCondLst>
                                        </p:cTn>
                                        <p:tgtEl>
                                          <p:spTgt spid="109"/>
                                        </p:tgtEl>
                                        <p:attrNameLst>
                                          <p:attrName>style.visibility</p:attrName>
                                        </p:attrNameLst>
                                      </p:cBhvr>
                                      <p:to>
                                        <p:strVal val="visible"/>
                                      </p:to>
                                    </p:set>
                                    <p:anim calcmode="lin" valueType="num">
                                      <p:cBhvr additive="repl">
                                        <p:cTn id="99" dur="500" fill="hold"/>
                                        <p:tgtEl>
                                          <p:spTgt spid="109"/>
                                        </p:tgtEl>
                                        <p:attrNameLst>
                                          <p:attrName>ppt_x</p:attrName>
                                        </p:attrNameLst>
                                      </p:cBhvr>
                                      <p:tavLst>
                                        <p:tav tm="0">
                                          <p:val>
                                            <p:strVal val="#ppt_x"/>
                                          </p:val>
                                        </p:tav>
                                        <p:tav tm="100000">
                                          <p:val>
                                            <p:strVal val="#ppt_x"/>
                                          </p:val>
                                        </p:tav>
                                      </p:tavLst>
                                    </p:anim>
                                    <p:anim calcmode="lin" valueType="num">
                                      <p:cBhvr additive="repl">
                                        <p:cTn id="100" dur="500" fill="hold"/>
                                        <p:tgtEl>
                                          <p:spTgt spid="109"/>
                                        </p:tgtEl>
                                        <p:attrNameLst>
                                          <p:attrName>ppt_y</p:attrName>
                                        </p:attrNameLst>
                                      </p:cBhvr>
                                      <p:tavLst>
                                        <p:tav tm="0">
                                          <p:val>
                                            <p:strVal val="0-#ppt_h/2"/>
                                          </p:val>
                                        </p:tav>
                                        <p:tav tm="100000">
                                          <p:val>
                                            <p:strVal val="#ppt_y"/>
                                          </p:val>
                                        </p:tav>
                                      </p:tavLst>
                                    </p:anim>
                                  </p:childTnLst>
                                </p:cTn>
                              </p:par>
                            </p:childTnLst>
                          </p:cTn>
                        </p:par>
                        <p:par>
                          <p:cTn id="101" dur="indefinite" fill="hold">
                            <p:stCondLst>
                              <p:cond delay="500"/>
                            </p:stCondLst>
                            <p:childTnLst>
                              <p:par>
                                <p:cTn id="102" dur="indefinite" nodeType="afterEffect" fill="hold" presetClass="entr" presetID="2" presetSubtype="4">
                                  <p:stCondLst>
                                    <p:cond delay="0"/>
                                  </p:stCondLst>
                                  <p:childTnLst>
                                    <p:set>
                                      <p:cBhvr>
                                        <p:cTn id="103" dur="1" fill="hold">
                                          <p:stCondLst>
                                            <p:cond delay="0"/>
                                          </p:stCondLst>
                                        </p:cTn>
                                        <p:tgtEl>
                                          <p:spTgt spid="120"/>
                                        </p:tgtEl>
                                        <p:attrNameLst>
                                          <p:attrName>style.visibility</p:attrName>
                                        </p:attrNameLst>
                                      </p:cBhvr>
                                      <p:to>
                                        <p:strVal val="visible"/>
                                      </p:to>
                                    </p:set>
                                    <p:anim calcmode="lin" valueType="num">
                                      <p:cBhvr additive="repl">
                                        <p:cTn id="104" dur="500" fill="hold"/>
                                        <p:tgtEl>
                                          <p:spTgt spid="120"/>
                                        </p:tgtEl>
                                        <p:attrNameLst>
                                          <p:attrName>ppt_x</p:attrName>
                                        </p:attrNameLst>
                                      </p:cBhvr>
                                      <p:tavLst>
                                        <p:tav tm="0">
                                          <p:val>
                                            <p:strVal val="#ppt_x"/>
                                          </p:val>
                                        </p:tav>
                                        <p:tav tm="100000">
                                          <p:val>
                                            <p:strVal val="#ppt_x"/>
                                          </p:val>
                                        </p:tav>
                                      </p:tavLst>
                                    </p:anim>
                                    <p:anim calcmode="lin" valueType="num">
                                      <p:cBhvr additive="repl">
                                        <p:cTn id="105"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106" dur="indefinite" fill="hold">
                      <p:stCondLst>
                        <p:cond delay="indefinite"/>
                      </p:stCondLst>
                      <p:childTnLst>
                        <p:par>
                          <p:cTn id="107" dur="indefinite" fill="hold">
                            <p:stCondLst>
                              <p:cond delay="0"/>
                            </p:stCondLst>
                            <p:childTnLst>
                              <p:par>
                                <p:cTn id="108" dur="indefinite" nodeType="clickEffect" fill="hold" presetClass="entr" presetID="2" presetSubtype="1">
                                  <p:stCondLst>
                                    <p:cond delay="0"/>
                                  </p:stCondLst>
                                  <p:childTnLst>
                                    <p:set>
                                      <p:cBhvr>
                                        <p:cTn id="109" dur="1" fill="hold">
                                          <p:stCondLst>
                                            <p:cond delay="0"/>
                                          </p:stCondLst>
                                        </p:cTn>
                                        <p:tgtEl>
                                          <p:spTgt spid="112"/>
                                        </p:tgtEl>
                                        <p:attrNameLst>
                                          <p:attrName>style.visibility</p:attrName>
                                        </p:attrNameLst>
                                      </p:cBhvr>
                                      <p:to>
                                        <p:strVal val="visible"/>
                                      </p:to>
                                    </p:set>
                                    <p:anim calcmode="lin" valueType="num">
                                      <p:cBhvr additive="repl">
                                        <p:cTn id="110" dur="500" fill="hold"/>
                                        <p:tgtEl>
                                          <p:spTgt spid="112"/>
                                        </p:tgtEl>
                                        <p:attrNameLst>
                                          <p:attrName>ppt_x</p:attrName>
                                        </p:attrNameLst>
                                      </p:cBhvr>
                                      <p:tavLst>
                                        <p:tav tm="0">
                                          <p:val>
                                            <p:strVal val="#ppt_x"/>
                                          </p:val>
                                        </p:tav>
                                        <p:tav tm="100000">
                                          <p:val>
                                            <p:strVal val="#ppt_x"/>
                                          </p:val>
                                        </p:tav>
                                      </p:tavLst>
                                    </p:anim>
                                    <p:anim calcmode="lin" valueType="num">
                                      <p:cBhvr additive="repl">
                                        <p:cTn id="111" dur="500" fill="hold"/>
                                        <p:tgtEl>
                                          <p:spTgt spid="112"/>
                                        </p:tgtEl>
                                        <p:attrNameLst>
                                          <p:attrName>ppt_y</p:attrName>
                                        </p:attrNameLst>
                                      </p:cBhvr>
                                      <p:tavLst>
                                        <p:tav tm="0">
                                          <p:val>
                                            <p:strVal val="0-#ppt_h/2"/>
                                          </p:val>
                                        </p:tav>
                                        <p:tav tm="100000">
                                          <p:val>
                                            <p:strVal val="#ppt_y"/>
                                          </p:val>
                                        </p:tav>
                                      </p:tavLst>
                                    </p:anim>
                                  </p:childTnLst>
                                </p:cTn>
                              </p:par>
                            </p:childTnLst>
                          </p:cTn>
                        </p:par>
                        <p:par>
                          <p:cTn id="112" dur="indefinite" fill="hold">
                            <p:stCondLst>
                              <p:cond delay="500"/>
                            </p:stCondLst>
                            <p:childTnLst>
                              <p:par>
                                <p:cTn id="113" dur="indefinite" nodeType="afterEffect" fill="hold" presetClass="entr" presetID="2" presetSubtype="4">
                                  <p:stCondLst>
                                    <p:cond delay="0"/>
                                  </p:stCondLst>
                                  <p:childTnLst>
                                    <p:set>
                                      <p:cBhvr>
                                        <p:cTn id="114" dur="1" fill="hold">
                                          <p:stCondLst>
                                            <p:cond delay="0"/>
                                          </p:stCondLst>
                                        </p:cTn>
                                        <p:tgtEl>
                                          <p:spTgt spid="124"/>
                                        </p:tgtEl>
                                        <p:attrNameLst>
                                          <p:attrName>style.visibility</p:attrName>
                                        </p:attrNameLst>
                                      </p:cBhvr>
                                      <p:to>
                                        <p:strVal val="visible"/>
                                      </p:to>
                                    </p:set>
                                    <p:anim calcmode="lin" valueType="num">
                                      <p:cBhvr additive="repl">
                                        <p:cTn id="115" dur="500" fill="hold"/>
                                        <p:tgtEl>
                                          <p:spTgt spid="124"/>
                                        </p:tgtEl>
                                        <p:attrNameLst>
                                          <p:attrName>ppt_x</p:attrName>
                                        </p:attrNameLst>
                                      </p:cBhvr>
                                      <p:tavLst>
                                        <p:tav tm="0">
                                          <p:val>
                                            <p:strVal val="#ppt_x"/>
                                          </p:val>
                                        </p:tav>
                                        <p:tav tm="100000">
                                          <p:val>
                                            <p:strVal val="#ppt_x"/>
                                          </p:val>
                                        </p:tav>
                                      </p:tavLst>
                                    </p:anim>
                                    <p:anim calcmode="lin" valueType="num">
                                      <p:cBhvr additive="repl">
                                        <p:cTn id="116"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117" dur="indefinite" fill="hold">
                      <p:stCondLst>
                        <p:cond delay="indefinite"/>
                      </p:stCondLst>
                      <p:childTnLst>
                        <p:par>
                          <p:cTn id="118" dur="indefinite" fill="hold">
                            <p:stCondLst>
                              <p:cond delay="0"/>
                            </p:stCondLst>
                            <p:childTnLst>
                              <p:par>
                                <p:cTn id="119" dur="indefinite" nodeType="clickEffect" fill="hold" presetClass="entr" presetID="2" presetSubtype="1">
                                  <p:stCondLst>
                                    <p:cond delay="0"/>
                                  </p:stCondLst>
                                  <p:childTnLst>
                                    <p:set>
                                      <p:cBhvr>
                                        <p:cTn id="120" dur="1" fill="hold">
                                          <p:stCondLst>
                                            <p:cond delay="0"/>
                                          </p:stCondLst>
                                        </p:cTn>
                                        <p:tgtEl>
                                          <p:spTgt spid="115"/>
                                        </p:tgtEl>
                                        <p:attrNameLst>
                                          <p:attrName>style.visibility</p:attrName>
                                        </p:attrNameLst>
                                      </p:cBhvr>
                                      <p:to>
                                        <p:strVal val="visible"/>
                                      </p:to>
                                    </p:set>
                                    <p:anim calcmode="lin" valueType="num">
                                      <p:cBhvr additive="repl">
                                        <p:cTn id="121" dur="500" fill="hold"/>
                                        <p:tgtEl>
                                          <p:spTgt spid="115"/>
                                        </p:tgtEl>
                                        <p:attrNameLst>
                                          <p:attrName>ppt_x</p:attrName>
                                        </p:attrNameLst>
                                      </p:cBhvr>
                                      <p:tavLst>
                                        <p:tav tm="0">
                                          <p:val>
                                            <p:strVal val="#ppt_x"/>
                                          </p:val>
                                        </p:tav>
                                        <p:tav tm="100000">
                                          <p:val>
                                            <p:strVal val="#ppt_x"/>
                                          </p:val>
                                        </p:tav>
                                      </p:tavLst>
                                    </p:anim>
                                    <p:anim calcmode="lin" valueType="num">
                                      <p:cBhvr additive="repl">
                                        <p:cTn id="122" dur="500" fill="hold"/>
                                        <p:tgtEl>
                                          <p:spTgt spid="115"/>
                                        </p:tgtEl>
                                        <p:attrNameLst>
                                          <p:attrName>ppt_y</p:attrName>
                                        </p:attrNameLst>
                                      </p:cBhvr>
                                      <p:tavLst>
                                        <p:tav tm="0">
                                          <p:val>
                                            <p:strVal val="0-#ppt_h/2"/>
                                          </p:val>
                                        </p:tav>
                                        <p:tav tm="100000">
                                          <p:val>
                                            <p:strVal val="#ppt_y"/>
                                          </p:val>
                                        </p:tav>
                                      </p:tavLst>
                                    </p:anim>
                                  </p:childTnLst>
                                </p:cTn>
                              </p:par>
                            </p:childTnLst>
                          </p:cTn>
                        </p:par>
                        <p:par>
                          <p:cTn id="123" dur="indefinite" fill="hold">
                            <p:stCondLst>
                              <p:cond delay="500"/>
                            </p:stCondLst>
                            <p:childTnLst>
                              <p:par>
                                <p:cTn id="124" dur="indefinite" nodeType="afterEffect" fill="hold" presetClass="entr" presetID="2" presetSubtype="4">
                                  <p:stCondLst>
                                    <p:cond delay="0"/>
                                  </p:stCondLst>
                                  <p:childTnLst>
                                    <p:set>
                                      <p:cBhvr>
                                        <p:cTn id="125" dur="1" fill="hold">
                                          <p:stCondLst>
                                            <p:cond delay="0"/>
                                          </p:stCondLst>
                                        </p:cTn>
                                        <p:tgtEl>
                                          <p:spTgt spid="122"/>
                                        </p:tgtEl>
                                        <p:attrNameLst>
                                          <p:attrName>style.visibility</p:attrName>
                                        </p:attrNameLst>
                                      </p:cBhvr>
                                      <p:to>
                                        <p:strVal val="visible"/>
                                      </p:to>
                                    </p:set>
                                    <p:anim calcmode="lin" valueType="num">
                                      <p:cBhvr additive="repl">
                                        <p:cTn id="126" dur="500" fill="hold"/>
                                        <p:tgtEl>
                                          <p:spTgt spid="122"/>
                                        </p:tgtEl>
                                        <p:attrNameLst>
                                          <p:attrName>ppt_x</p:attrName>
                                        </p:attrNameLst>
                                      </p:cBhvr>
                                      <p:tavLst>
                                        <p:tav tm="0">
                                          <p:val>
                                            <p:strVal val="#ppt_x"/>
                                          </p:val>
                                        </p:tav>
                                        <p:tav tm="100000">
                                          <p:val>
                                            <p:strVal val="#ppt_x"/>
                                          </p:val>
                                        </p:tav>
                                      </p:tavLst>
                                    </p:anim>
                                    <p:anim calcmode="lin" valueType="num">
                                      <p:cBhvr additive="repl">
                                        <p:cTn id="127" dur="500" fill="hold"/>
                                        <p:tgtEl>
                                          <p:spTgt spid="122"/>
                                        </p:tgtEl>
                                        <p:attrNameLst>
                                          <p:attrName>ppt_y</p:attrName>
                                        </p:attrNameLst>
                                      </p:cBhvr>
                                      <p:tavLst>
                                        <p:tav tm="0">
                                          <p:val>
                                            <p:strVal val="1+#ppt_h/2"/>
                                          </p:val>
                                        </p:tav>
                                        <p:tav tm="100000">
                                          <p:val>
                                            <p:strVal val="#ppt_y"/>
                                          </p:val>
                                        </p:tav>
                                      </p:tavLst>
                                    </p:anim>
                                  </p:childTnLst>
                                </p:cTn>
                              </p:par>
                            </p:childTnLst>
                          </p:cTn>
                        </p:par>
                      </p:childTnLst>
                    </p:cTn>
                  </p:par>
                  <p:par>
                    <p:cTn id="128" dur="indefinite" fill="hold">
                      <p:stCondLst>
                        <p:cond delay="indefinite"/>
                      </p:stCondLst>
                      <p:childTnLst>
                        <p:par>
                          <p:cTn id="129" dur="indefinite" fill="hold">
                            <p:stCondLst>
                              <p:cond delay="0"/>
                            </p:stCondLst>
                            <p:childTnLst>
                              <p:par>
                                <p:cTn id="130" dur="indefinite" nodeType="clickEffect" fill="hold" presetClass="entr" presetID="17" presetSubtype="9">
                                  <p:stCondLst>
                                    <p:cond delay="0"/>
                                  </p:stCondLst>
                                  <p:childTnLst>
                                    <p:set>
                                      <p:cBhvr>
                                        <p:cTn id="131" dur="1" fill="hold">
                                          <p:stCondLst>
                                            <p:cond delay="0"/>
                                          </p:stCondLst>
                                        </p:cTn>
                                        <p:tgtEl>
                                          <p:spTgt spid="119"/>
                                        </p:tgtEl>
                                        <p:attrNameLst>
                                          <p:attrName>style.visibility</p:attrName>
                                        </p:attrNameLst>
                                      </p:cBhvr>
                                      <p:to>
                                        <p:strVal val="visible"/>
                                      </p:to>
                                    </p:set>
                                    <p:anim calcmode="lin" valueType="num">
                                      <p:cBhvr additive="repl">
                                        <p:cTn id="132" dur="500" fill="hold"/>
                                        <p:tgtEl>
                                          <p:spTgt spid="119"/>
                                        </p:tgtEl>
                                        <p:attrNameLst>
                                          <p:attrName>ppt_x</p:attrName>
                                        </p:attrNameLst>
                                      </p:cBhvr>
                                      <p:tavLst>
                                        <p:tav tm="0">
                                          <p:val>
                                            <p:strVal val="#ppt_x-#ppt_w/2"/>
                                          </p:val>
                                        </p:tav>
                                        <p:tav tm="100000">
                                          <p:val>
                                            <p:strVal val="#ppt_x"/>
                                          </p:val>
                                        </p:tav>
                                      </p:tavLst>
                                    </p:anim>
                                    <p:anim calcmode="lin" valueType="num">
                                      <p:cBhvr additive="repl">
                                        <p:cTn id="133" dur="500" fill="hold"/>
                                        <p:tgtEl>
                                          <p:spTgt spid="119"/>
                                        </p:tgtEl>
                                        <p:attrNameLst>
                                          <p:attrName>ppt_y</p:attrName>
                                        </p:attrNameLst>
                                      </p:cBhvr>
                                      <p:tavLst>
                                        <p:tav tm="0">
                                          <p:val>
                                            <p:strVal val="#ppt_y-#ppt_h/2"/>
                                          </p:val>
                                        </p:tav>
                                        <p:tav tm="100000">
                                          <p:val>
                                            <p:strVal val="#ppt_y"/>
                                          </p:val>
                                        </p:tav>
                                      </p:tavLst>
                                    </p:anim>
                                    <p:anim calcmode="lin" valueType="num">
                                      <p:cBhvr additive="repl">
                                        <p:cTn id="134" dur="500" fill="hold"/>
                                        <p:tgtEl>
                                          <p:spTgt spid="119"/>
                                        </p:tgtEl>
                                        <p:attrNameLst>
                                          <p:attrName>ppt_w</p:attrName>
                                        </p:attrNameLst>
                                      </p:cBhvr>
                                      <p:tavLst>
                                        <p:tav tm="0">
                                          <p:val>
                                            <p:strVal val="0"/>
                                          </p:val>
                                        </p:tav>
                                        <p:tav tm="100000">
                                          <p:val>
                                            <p:strVal val="#ppt_w"/>
                                          </p:val>
                                        </p:tav>
                                      </p:tavLst>
                                    </p:anim>
                                    <p:anim calcmode="lin" valueType="num">
                                      <p:cBhvr additive="repl">
                                        <p:cTn id="135" dur="500" fill="hold"/>
                                        <p:tgtEl>
                                          <p:spTgt spid="119"/>
                                        </p:tgtEl>
                                        <p:attrNameLst>
                                          <p:attrName>ppt_h</p:attrName>
                                        </p:attrNameLst>
                                      </p:cBhvr>
                                      <p:tavLst>
                                        <p:tav tm="0">
                                          <p:val>
                                            <p:strVal val="0"/>
                                          </p:val>
                                        </p:tav>
                                        <p:tav tm="100000">
                                          <p:val>
                                            <p:strVal val="#ppt_h"/>
                                          </p:val>
                                        </p:tav>
                                      </p:tavLst>
                                    </p:anim>
                                  </p:childTnLst>
                                </p:cTn>
                              </p:par>
                            </p:childTnLst>
                          </p:cTn>
                        </p:par>
                        <p:par>
                          <p:cTn id="136" dur="indefinite" fill="hold">
                            <p:stCondLst>
                              <p:cond delay="500"/>
                            </p:stCondLst>
                            <p:childTnLst>
                              <p:par>
                                <p:cTn id="137" dur="indefinite" nodeType="afterEffect" fill="hold" presetClass="entr" presetID="17" presetSubtype="1">
                                  <p:stCondLst>
                                    <p:cond delay="0"/>
                                  </p:stCondLst>
                                  <p:childTnLst>
                                    <p:set>
                                      <p:cBhvr>
                                        <p:cTn id="138" dur="1" fill="hold">
                                          <p:stCondLst>
                                            <p:cond delay="0"/>
                                          </p:stCondLst>
                                        </p:cTn>
                                        <p:tgtEl>
                                          <p:spTgt spid="123"/>
                                        </p:tgtEl>
                                        <p:attrNameLst>
                                          <p:attrName>style.visibility</p:attrName>
                                        </p:attrNameLst>
                                      </p:cBhvr>
                                      <p:to>
                                        <p:strVal val="visible"/>
                                      </p:to>
                                    </p:set>
                                    <p:anim calcmode="lin" valueType="num">
                                      <p:cBhvr additive="repl">
                                        <p:cTn id="139" dur="500" fill="hold"/>
                                        <p:tgtEl>
                                          <p:spTgt spid="123"/>
                                        </p:tgtEl>
                                        <p:attrNameLst>
                                          <p:attrName>ppt_x</p:attrName>
                                        </p:attrNameLst>
                                      </p:cBhvr>
                                      <p:tavLst>
                                        <p:tav tm="0">
                                          <p:val>
                                            <p:strVal val="#ppt_x"/>
                                          </p:val>
                                        </p:tav>
                                        <p:tav tm="100000">
                                          <p:val>
                                            <p:strVal val="#ppt_x"/>
                                          </p:val>
                                        </p:tav>
                                      </p:tavLst>
                                    </p:anim>
                                    <p:anim calcmode="lin" valueType="num">
                                      <p:cBhvr additive="repl">
                                        <p:cTn id="140" dur="500" fill="hold"/>
                                        <p:tgtEl>
                                          <p:spTgt spid="123"/>
                                        </p:tgtEl>
                                        <p:attrNameLst>
                                          <p:attrName>ppt_y</p:attrName>
                                        </p:attrNameLst>
                                      </p:cBhvr>
                                      <p:tavLst>
                                        <p:tav tm="0">
                                          <p:val>
                                            <p:strVal val="#ppt_y-#ppt_h/2"/>
                                          </p:val>
                                        </p:tav>
                                        <p:tav tm="100000">
                                          <p:val>
                                            <p:strVal val="#ppt_y"/>
                                          </p:val>
                                        </p:tav>
                                      </p:tavLst>
                                    </p:anim>
                                    <p:anim calcmode="lin" valueType="num">
                                      <p:cBhvr additive="repl">
                                        <p:cTn id="141" dur="500" fill="hold"/>
                                        <p:tgtEl>
                                          <p:spTgt spid="123"/>
                                        </p:tgtEl>
                                        <p:attrNameLst>
                                          <p:attrName>ppt_w</p:attrName>
                                        </p:attrNameLst>
                                      </p:cBhvr>
                                      <p:tavLst>
                                        <p:tav tm="0">
                                          <p:val>
                                            <p:strVal val="#ppt_w"/>
                                          </p:val>
                                        </p:tav>
                                        <p:tav tm="100000">
                                          <p:val>
                                            <p:strVal val="#ppt_w"/>
                                          </p:val>
                                        </p:tav>
                                      </p:tavLst>
                                    </p:anim>
                                    <p:anim calcmode="lin" valueType="num">
                                      <p:cBhvr additive="repl">
                                        <p:cTn id="142" dur="500" fill="hold"/>
                                        <p:tgtEl>
                                          <p:spTgt spid="123"/>
                                        </p:tgtEl>
                                        <p:attrNameLst>
                                          <p:attrName>ppt_h</p:attrName>
                                        </p:attrNameLst>
                                      </p:cBhvr>
                                      <p:tavLst>
                                        <p:tav tm="0">
                                          <p:val>
                                            <p:strVal val="0"/>
                                          </p:val>
                                        </p:tav>
                                        <p:tav tm="100000">
                                          <p:val>
                                            <p:strVal val="#ppt_h"/>
                                          </p:val>
                                        </p:tav>
                                      </p:tavLst>
                                    </p:anim>
                                  </p:childTnLst>
                                </p:cTn>
                              </p:par>
                            </p:childTnLst>
                          </p:cTn>
                        </p:par>
                        <p:par>
                          <p:cTn id="143" dur="indefinite" fill="hold">
                            <p:stCondLst>
                              <p:cond delay="1000"/>
                            </p:stCondLst>
                            <p:childTnLst>
                              <p:par>
                                <p:cTn id="144" dur="indefinite" nodeType="afterEffect" fill="hold" presetClass="entr" presetID="17" presetSubtype="3">
                                  <p:stCondLst>
                                    <p:cond delay="0"/>
                                  </p:stCondLst>
                                  <p:childTnLst>
                                    <p:set>
                                      <p:cBhvr>
                                        <p:cTn id="145" dur="1" fill="hold">
                                          <p:stCondLst>
                                            <p:cond delay="0"/>
                                          </p:stCondLst>
                                        </p:cTn>
                                        <p:tgtEl>
                                          <p:spTgt spid="121"/>
                                        </p:tgtEl>
                                        <p:attrNameLst>
                                          <p:attrName>style.visibility</p:attrName>
                                        </p:attrNameLst>
                                      </p:cBhvr>
                                      <p:to>
                                        <p:strVal val="visible"/>
                                      </p:to>
                                    </p:set>
                                    <p:anim calcmode="lin" valueType="num">
                                      <p:cBhvr additive="repl">
                                        <p:cTn id="146" dur="500" fill="hold"/>
                                        <p:tgtEl>
                                          <p:spTgt spid="121"/>
                                        </p:tgtEl>
                                        <p:attrNameLst>
                                          <p:attrName>ppt_x</p:attrName>
                                        </p:attrNameLst>
                                      </p:cBhvr>
                                      <p:tavLst>
                                        <p:tav tm="0">
                                          <p:val>
                                            <p:strVal val="#ppt_x+#ppt_w/2"/>
                                          </p:val>
                                        </p:tav>
                                        <p:tav tm="100000">
                                          <p:val>
                                            <p:strVal val="#ppt_x"/>
                                          </p:val>
                                        </p:tav>
                                      </p:tavLst>
                                    </p:anim>
                                    <p:anim calcmode="lin" valueType="num">
                                      <p:cBhvr additive="repl">
                                        <p:cTn id="147" dur="500" fill="hold"/>
                                        <p:tgtEl>
                                          <p:spTgt spid="121"/>
                                        </p:tgtEl>
                                        <p:attrNameLst>
                                          <p:attrName>ppt_y</p:attrName>
                                        </p:attrNameLst>
                                      </p:cBhvr>
                                      <p:tavLst>
                                        <p:tav tm="0">
                                          <p:val>
                                            <p:strVal val="#ppt_y-#ppt_h/2"/>
                                          </p:val>
                                        </p:tav>
                                        <p:tav tm="100000">
                                          <p:val>
                                            <p:strVal val="#ppt_y"/>
                                          </p:val>
                                        </p:tav>
                                      </p:tavLst>
                                    </p:anim>
                                    <p:anim calcmode="lin" valueType="num">
                                      <p:cBhvr additive="repl">
                                        <p:cTn id="148" dur="500" fill="hold"/>
                                        <p:tgtEl>
                                          <p:spTgt spid="121"/>
                                        </p:tgtEl>
                                        <p:attrNameLst>
                                          <p:attrName>ppt_w</p:attrName>
                                        </p:attrNameLst>
                                      </p:cBhvr>
                                      <p:tavLst>
                                        <p:tav tm="0">
                                          <p:val>
                                            <p:strVal val="0"/>
                                          </p:val>
                                        </p:tav>
                                        <p:tav tm="100000">
                                          <p:val>
                                            <p:strVal val="#ppt_w"/>
                                          </p:val>
                                        </p:tav>
                                      </p:tavLst>
                                    </p:anim>
                                    <p:anim calcmode="lin" valueType="num">
                                      <p:cBhvr additive="repl">
                                        <p:cTn id="149" dur="500" fill="hold"/>
                                        <p:tgtEl>
                                          <p:spTgt spid="12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26"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İncil’in metin araştırması</a:t>
            </a:r>
            <a:endParaRPr b="0" lang="bg-BG" sz="4000" strike="noStrike" u="none">
              <a:solidFill>
                <a:srgbClr val="000000"/>
              </a:solidFill>
              <a:effectLst/>
              <a:uFillTx/>
              <a:latin typeface="Arial"/>
            </a:endParaRPr>
          </a:p>
        </p:txBody>
      </p:sp>
      <p:sp>
        <p:nvSpPr>
          <p:cNvPr id="127" name=""/>
          <p:cNvSpPr/>
          <p:nvPr/>
        </p:nvSpPr>
        <p:spPr>
          <a:xfrm>
            <a:off x="6624720" y="1295280"/>
            <a:ext cx="2697120" cy="1116000"/>
          </a:xfrm>
          <a:prstGeom prst="rect">
            <a:avLst/>
          </a:prstGeom>
          <a:solidFill>
            <a:srgbClr val="808080"/>
          </a:solidFill>
          <a:ln w="0">
            <a:noFill/>
          </a:ln>
        </p:spPr>
        <p:style>
          <a:lnRef idx="0"/>
          <a:fillRef idx="0"/>
          <a:effectRef idx="0"/>
          <a:fontRef idx="minor"/>
        </p:style>
        <p:txBody>
          <a:bodyPr lIns="90000" rIns="90000" tIns="64440" bIns="45000" anchor="t">
            <a:noAutofit/>
          </a:bodyPr>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Münster (Almanya) – metin araştırmasının dünya merkezi</a:t>
            </a:r>
            <a:endParaRPr b="0" lang="bg-BG" sz="2000" strike="noStrike" u="none">
              <a:solidFill>
                <a:srgbClr val="000000"/>
              </a:solidFill>
              <a:effectLst/>
              <a:uFillTx/>
              <a:latin typeface="Arial"/>
            </a:endParaRPr>
          </a:p>
        </p:txBody>
      </p:sp>
      <p:pic>
        <p:nvPicPr>
          <p:cNvPr id="128" name="" descr=""/>
          <p:cNvPicPr/>
          <p:nvPr/>
        </p:nvPicPr>
        <p:blipFill>
          <a:blip r:embed="rId1"/>
          <a:stretch/>
        </p:blipFill>
        <p:spPr>
          <a:xfrm>
            <a:off x="355680" y="1295280"/>
            <a:ext cx="5559480" cy="2268720"/>
          </a:xfrm>
          <a:prstGeom prst="rect">
            <a:avLst/>
          </a:prstGeom>
          <a:noFill/>
          <a:ln w="0">
            <a:noFill/>
          </a:ln>
        </p:spPr>
      </p:pic>
      <p:pic>
        <p:nvPicPr>
          <p:cNvPr id="129" name="" descr=""/>
          <p:cNvPicPr/>
          <p:nvPr/>
        </p:nvPicPr>
        <p:blipFill>
          <a:blip r:embed="rId2"/>
          <a:stretch/>
        </p:blipFill>
        <p:spPr>
          <a:xfrm>
            <a:off x="371520" y="3635280"/>
            <a:ext cx="5568840" cy="3132360"/>
          </a:xfrm>
          <a:prstGeom prst="rect">
            <a:avLst/>
          </a:prstGeom>
          <a:noFill/>
          <a:ln w="0">
            <a:noFill/>
          </a:ln>
        </p:spPr>
      </p:pic>
      <p:pic>
        <p:nvPicPr>
          <p:cNvPr id="130" name="" descr=""/>
          <p:cNvPicPr/>
          <p:nvPr/>
        </p:nvPicPr>
        <p:blipFill>
          <a:blip r:embed="rId3"/>
          <a:stretch/>
        </p:blipFill>
        <p:spPr>
          <a:xfrm>
            <a:off x="5616720" y="2703600"/>
            <a:ext cx="4211640" cy="2803320"/>
          </a:xfrm>
          <a:prstGeom prst="rect">
            <a:avLst/>
          </a:prstGeom>
          <a:noFill/>
          <a:ln w="0">
            <a:noFill/>
          </a:ln>
        </p:spPr>
      </p:pic>
      <p:sp>
        <p:nvSpPr>
          <p:cNvPr id="131" name=""/>
          <p:cNvSpPr/>
          <p:nvPr/>
        </p:nvSpPr>
        <p:spPr>
          <a:xfrm>
            <a:off x="6264360" y="5904000"/>
            <a:ext cx="3443040" cy="1187280"/>
          </a:xfrm>
          <a:prstGeom prst="rect">
            <a:avLst/>
          </a:prstGeom>
          <a:noFill/>
          <a:ln w="0">
            <a:noFill/>
          </a:ln>
        </p:spPr>
        <p:style>
          <a:lnRef idx="0"/>
          <a:fillRef idx="0"/>
          <a:effectRef idx="0"/>
          <a:fontRef idx="minor"/>
        </p:style>
        <p:txBody>
          <a:bodyPr lIns="90000" rIns="90000" tIns="64440" bIns="45000" anchor="t">
            <a:noAutofit/>
          </a:bodyPr>
          <a:p>
            <a:pPr marL="214200" indent="-214200">
              <a:lnSpc>
                <a:spcPct val="100000"/>
              </a:lnSpc>
              <a:spcBef>
                <a:spcPts val="11"/>
              </a:spcBef>
              <a:spcAft>
                <a:spcPts val="11"/>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El yazmalarını birbirleriyle karşılaştırıp asıl metnini yeniden oluşturuyorlar</a:t>
            </a:r>
            <a:endParaRPr b="0" lang="bg-BG" sz="2000" strike="noStrike" u="none">
              <a:solidFill>
                <a:srgbClr val="000000"/>
              </a:solidFill>
              <a:effectLst/>
              <a:uFillTx/>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32"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İncil’in metin araştırması</a:t>
            </a:r>
            <a:endParaRPr b="0" lang="bg-BG" sz="4000" strike="noStrike" u="none">
              <a:solidFill>
                <a:srgbClr val="000000"/>
              </a:solidFill>
              <a:effectLst/>
              <a:uFillTx/>
              <a:latin typeface="Arial"/>
            </a:endParaRPr>
          </a:p>
        </p:txBody>
      </p:sp>
      <p:grpSp>
        <p:nvGrpSpPr>
          <p:cNvPr id="133" name=""/>
          <p:cNvGrpSpPr/>
          <p:nvPr/>
        </p:nvGrpSpPr>
        <p:grpSpPr>
          <a:xfrm>
            <a:off x="431640" y="1728720"/>
            <a:ext cx="6694560" cy="5434200"/>
            <a:chOff x="431640" y="1728720"/>
            <a:chExt cx="6694560" cy="5434200"/>
          </a:xfrm>
        </p:grpSpPr>
        <p:pic>
          <p:nvPicPr>
            <p:cNvPr id="134" name="" descr=""/>
            <p:cNvPicPr/>
            <p:nvPr/>
          </p:nvPicPr>
          <p:blipFill>
            <a:blip r:embed="rId1"/>
            <a:stretch/>
          </p:blipFill>
          <p:spPr>
            <a:xfrm>
              <a:off x="468360" y="1728720"/>
              <a:ext cx="6657840" cy="5434200"/>
            </a:xfrm>
            <a:prstGeom prst="rect">
              <a:avLst/>
            </a:prstGeom>
            <a:noFill/>
            <a:ln w="0">
              <a:noFill/>
            </a:ln>
          </p:spPr>
        </p:pic>
        <p:sp>
          <p:nvSpPr>
            <p:cNvPr id="135" name=""/>
            <p:cNvSpPr/>
            <p:nvPr/>
          </p:nvSpPr>
          <p:spPr>
            <a:xfrm>
              <a:off x="1368360" y="5580000"/>
              <a:ext cx="4533840" cy="250920"/>
            </a:xfrm>
            <a:prstGeom prst="rect">
              <a:avLst/>
            </a:prstGeom>
            <a:solidFill>
              <a:srgbClr val="729fcf">
                <a:alpha val="50000"/>
              </a:srgbClr>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36" name=""/>
            <p:cNvSpPr/>
            <p:nvPr/>
          </p:nvSpPr>
          <p:spPr>
            <a:xfrm>
              <a:off x="576360" y="5832360"/>
              <a:ext cx="5722920" cy="250920"/>
            </a:xfrm>
            <a:prstGeom prst="rect">
              <a:avLst/>
            </a:prstGeom>
            <a:solidFill>
              <a:srgbClr val="8fbc8f">
                <a:alpha val="50000"/>
              </a:srgbClr>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37" name=""/>
            <p:cNvSpPr/>
            <p:nvPr/>
          </p:nvSpPr>
          <p:spPr>
            <a:xfrm>
              <a:off x="431640" y="5580000"/>
              <a:ext cx="935280" cy="358920"/>
            </a:xfrm>
            <a:prstGeom prst="ellipse">
              <a:avLst/>
            </a:prstGeom>
            <a:noFill/>
            <a:ln w="57240">
              <a:solidFill>
                <a:srgbClr val="ff0000"/>
              </a:solidFill>
              <a:round/>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38" name=""/>
            <p:cNvSpPr/>
            <p:nvPr/>
          </p:nvSpPr>
          <p:spPr>
            <a:xfrm>
              <a:off x="576360" y="4896000"/>
              <a:ext cx="6154560" cy="682560"/>
            </a:xfrm>
            <a:prstGeom prst="rect">
              <a:avLst/>
            </a:prstGeom>
            <a:solidFill>
              <a:srgbClr val="f5deb3">
                <a:alpha val="50000"/>
              </a:srgbClr>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39" name=""/>
            <p:cNvSpPr/>
            <p:nvPr/>
          </p:nvSpPr>
          <p:spPr>
            <a:xfrm>
              <a:off x="1332000" y="4572000"/>
              <a:ext cx="861840" cy="358920"/>
            </a:xfrm>
            <a:prstGeom prst="ellipse">
              <a:avLst/>
            </a:prstGeom>
            <a:noFill/>
            <a:ln w="57240">
              <a:solidFill>
                <a:srgbClr val="ff0000"/>
              </a:solidFill>
              <a:round/>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40" name=""/>
            <p:cNvSpPr/>
            <p:nvPr/>
          </p:nvSpPr>
          <p:spPr>
            <a:xfrm>
              <a:off x="5940360" y="5472000"/>
              <a:ext cx="935280" cy="358920"/>
            </a:xfrm>
            <a:prstGeom prst="ellipse">
              <a:avLst/>
            </a:prstGeom>
            <a:noFill/>
            <a:ln w="57240">
              <a:solidFill>
                <a:srgbClr val="ff0000"/>
              </a:solidFill>
              <a:round/>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sp>
          <p:nvSpPr>
            <p:cNvPr id="141" name=""/>
            <p:cNvSpPr/>
            <p:nvPr/>
          </p:nvSpPr>
          <p:spPr>
            <a:xfrm>
              <a:off x="2195640" y="4572000"/>
              <a:ext cx="4533840" cy="322200"/>
            </a:xfrm>
            <a:prstGeom prst="rect">
              <a:avLst/>
            </a:prstGeom>
            <a:solidFill>
              <a:srgbClr val="f5deb3">
                <a:alpha val="50000"/>
              </a:srgbClr>
            </a:solid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360360"/>
                  <a:tab algn="l" pos="720720"/>
                  <a:tab algn="l" pos="1081080"/>
                  <a:tab algn="l" pos="1441440"/>
                  <a:tab algn="l" pos="1801800"/>
                  <a:tab algn="l" pos="2162160"/>
                  <a:tab algn="l" pos="2522520"/>
                  <a:tab algn="l" pos="2882880"/>
                  <a:tab algn="l" pos="3243240"/>
                  <a:tab algn="l" pos="3603600"/>
                  <a:tab algn="l" pos="3963960"/>
                  <a:tab algn="l" pos="4324320"/>
                  <a:tab algn="l" pos="4684680"/>
                  <a:tab algn="l" pos="5045040"/>
                  <a:tab algn="l" pos="5405400"/>
                  <a:tab algn="l" pos="5765760"/>
                  <a:tab algn="l" pos="6126120"/>
                  <a:tab algn="l" pos="6486480"/>
                  <a:tab algn="l" pos="6846840"/>
                  <a:tab algn="l" pos="7207200"/>
                </a:tabLst>
              </a:pPr>
              <a:endParaRPr b="0" lang="bg-BG" sz="1800" strike="noStrike" u="none">
                <a:solidFill>
                  <a:srgbClr val="000000"/>
                </a:solidFill>
                <a:effectLst/>
                <a:uFillTx/>
                <a:latin typeface="Arial"/>
              </a:endParaRPr>
            </a:p>
          </p:txBody>
        </p:sp>
      </p:grpSp>
      <p:sp>
        <p:nvSpPr>
          <p:cNvPr id="142" name=""/>
          <p:cNvSpPr/>
          <p:nvPr/>
        </p:nvSpPr>
        <p:spPr>
          <a:xfrm>
            <a:off x="6446880" y="1442880"/>
            <a:ext cx="3236760" cy="971640"/>
          </a:xfrm>
          <a:prstGeom prst="rect">
            <a:avLst/>
          </a:prstGeom>
          <a:solidFill>
            <a:srgbClr val="006400"/>
          </a:solidFill>
          <a:ln w="0">
            <a:noFill/>
          </a:ln>
        </p:spPr>
        <p:style>
          <a:lnRef idx="0"/>
          <a:fillRef idx="0"/>
          <a:effectRef idx="0"/>
          <a:fontRef idx="minor"/>
        </p:style>
        <p:txBody>
          <a:bodyPr lIns="90000" rIns="90000" tIns="64440" bIns="45000" anchor="t">
            <a:noAutofit/>
          </a:bodyPr>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1800" strike="noStrike" u="none">
                <a:solidFill>
                  <a:srgbClr val="ffffff"/>
                </a:solidFill>
                <a:effectLst/>
                <a:uFillTx/>
                <a:latin typeface="Trebuchet MS"/>
              </a:rPr>
              <a:t>1.Kor 6:14 </a:t>
            </a:r>
            <a:endParaRPr b="0" lang="bg-BG" sz="1800" strike="noStrike" u="none">
              <a:solidFill>
                <a:srgbClr val="000000"/>
              </a:solidFill>
              <a:effectLst/>
              <a:uFillTx/>
              <a:latin typeface="Arial"/>
            </a:endParaRPr>
          </a:p>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1800" strike="noStrike" u="none">
                <a:solidFill>
                  <a:srgbClr val="ffffff"/>
                </a:solidFill>
                <a:effectLst/>
                <a:uFillTx/>
                <a:latin typeface="Trebuchet MS"/>
              </a:rPr>
              <a:t> “Rab'bi dirilten Tanrı, kudretiyle bizi de </a:t>
            </a:r>
            <a:r>
              <a:rPr b="0" lang="en-US" sz="1800" strike="noStrike" u="none">
                <a:solidFill>
                  <a:srgbClr val="ffff00"/>
                </a:solidFill>
                <a:effectLst/>
                <a:uFillTx/>
                <a:latin typeface="Trebuchet MS"/>
              </a:rPr>
              <a:t>diriltecek</a:t>
            </a:r>
            <a:r>
              <a:rPr b="0" lang="en-US" sz="1800" strike="noStrike" u="none">
                <a:solidFill>
                  <a:srgbClr val="ffffff"/>
                </a:solidFill>
                <a:effectLst/>
                <a:uFillTx/>
                <a:latin typeface="Trebuchet MS"/>
              </a:rPr>
              <a:t>.”</a:t>
            </a:r>
            <a:endParaRPr b="0" lang="bg-BG" sz="1800" strike="noStrike" u="none">
              <a:solidFill>
                <a:srgbClr val="000000"/>
              </a:solidFill>
              <a:effectLst/>
              <a:uFillTx/>
              <a:latin typeface="Arial"/>
            </a:endParaRPr>
          </a:p>
        </p:txBody>
      </p:sp>
      <p:sp>
        <p:nvSpPr>
          <p:cNvPr id="143" name=""/>
          <p:cNvSpPr/>
          <p:nvPr/>
        </p:nvSpPr>
        <p:spPr>
          <a:xfrm>
            <a:off x="7236000" y="3132000"/>
            <a:ext cx="2589120" cy="3672000"/>
          </a:xfrm>
          <a:prstGeom prst="rect">
            <a:avLst/>
          </a:prstGeom>
          <a:noFill/>
          <a:ln w="0">
            <a:noFill/>
          </a:ln>
        </p:spPr>
        <p:style>
          <a:lnRef idx="0"/>
          <a:fillRef idx="0"/>
          <a:effectRef idx="0"/>
          <a:fontRef idx="minor"/>
        </p:style>
        <p:txBody>
          <a:bodyPr lIns="90000" rIns="90000" tIns="64440" bIns="45000" anchor="t">
            <a:noAutofit/>
          </a:bodyPr>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i="1" lang="en-US" sz="1800" strike="noStrike" u="none">
                <a:solidFill>
                  <a:srgbClr val="ffffff"/>
                </a:solidFill>
                <a:effectLst/>
                <a:uFillTx/>
                <a:latin typeface="Trebuchet MS"/>
              </a:rPr>
              <a:t>“diriltecek“</a:t>
            </a:r>
            <a:r>
              <a:rPr b="0" lang="en-US" sz="1800" strike="noStrike" u="none">
                <a:solidFill>
                  <a:srgbClr val="ffffff"/>
                </a:solidFill>
                <a:effectLst/>
                <a:uFillTx/>
                <a:latin typeface="Trebuchet MS"/>
              </a:rPr>
              <a:t> sözü için 3 farklı yazılış var:</a:t>
            </a:r>
            <a:endParaRPr b="0" lang="bg-BG" sz="1800" strike="noStrike" u="none">
              <a:solidFill>
                <a:srgbClr val="000000"/>
              </a:solidFill>
              <a:effectLst/>
              <a:uFillTx/>
              <a:latin typeface="Arial"/>
            </a:endParaRPr>
          </a:p>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endParaRPr b="0" lang="bg-BG" sz="1800" strike="noStrike" u="none">
              <a:solidFill>
                <a:srgbClr val="000000"/>
              </a:solidFill>
              <a:effectLst/>
              <a:uFillTx/>
              <a:latin typeface="Arial"/>
            </a:endParaRPr>
          </a:p>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1800" strike="noStrike" u="none">
                <a:solidFill>
                  <a:srgbClr val="f0e68c"/>
                </a:solidFill>
                <a:effectLst/>
                <a:uFillTx/>
                <a:latin typeface="Trebuchet MS"/>
              </a:rPr>
              <a:t>εξεγερει</a:t>
            </a:r>
            <a:r>
              <a:rPr b="0" lang="en-US" sz="1800" strike="noStrike" u="none">
                <a:solidFill>
                  <a:srgbClr val="ffffff"/>
                </a:solidFill>
                <a:effectLst/>
                <a:uFillTx/>
                <a:latin typeface="Trebuchet MS"/>
              </a:rPr>
              <a:t> (eksegerei)</a:t>
            </a:r>
            <a:endParaRPr b="0" lang="bg-BG" sz="1800" strike="noStrike" u="none">
              <a:solidFill>
                <a:srgbClr val="000000"/>
              </a:solidFill>
              <a:effectLst/>
              <a:uFillTx/>
              <a:latin typeface="Arial"/>
            </a:endParaRPr>
          </a:p>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1800" strike="noStrike" u="none">
                <a:solidFill>
                  <a:srgbClr val="87ceeb"/>
                </a:solidFill>
                <a:effectLst/>
                <a:uFillTx/>
                <a:latin typeface="Trebuchet MS"/>
              </a:rPr>
              <a:t>εξεγειρεν</a:t>
            </a:r>
            <a:r>
              <a:rPr b="0" lang="en-US" sz="1800" strike="noStrike" u="none">
                <a:solidFill>
                  <a:srgbClr val="ffffff"/>
                </a:solidFill>
                <a:effectLst/>
                <a:uFillTx/>
                <a:latin typeface="Trebuchet MS"/>
              </a:rPr>
              <a:t> (eksegeiren)</a:t>
            </a:r>
            <a:endParaRPr b="0" lang="bg-BG" sz="1800" strike="noStrike" u="none">
              <a:solidFill>
                <a:srgbClr val="000000"/>
              </a:solidFill>
              <a:effectLst/>
              <a:uFillTx/>
              <a:latin typeface="Arial"/>
            </a:endParaRPr>
          </a:p>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1800" strike="noStrike" u="none">
                <a:solidFill>
                  <a:srgbClr val="00fa9a"/>
                </a:solidFill>
                <a:effectLst/>
                <a:uFillTx/>
                <a:latin typeface="Trebuchet MS"/>
              </a:rPr>
              <a:t>εξεγειρει</a:t>
            </a:r>
            <a:r>
              <a:rPr b="0" lang="en-US" sz="1800" strike="noStrike" u="none">
                <a:solidFill>
                  <a:srgbClr val="ffffff"/>
                </a:solidFill>
                <a:effectLst/>
                <a:uFillTx/>
                <a:latin typeface="Trebuchet MS"/>
              </a:rPr>
              <a:t> (eksegeirei)</a:t>
            </a:r>
            <a:endParaRPr b="0" lang="bg-BG" sz="1800" strike="noStrike" u="none">
              <a:solidFill>
                <a:srgbClr val="000000"/>
              </a:solidFill>
              <a:effectLst/>
              <a:uFillTx/>
              <a:latin typeface="Arial"/>
            </a:endParaRPr>
          </a:p>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endParaRPr b="0" lang="bg-BG" sz="1800" strike="noStrike" u="none">
              <a:solidFill>
                <a:srgbClr val="000000"/>
              </a:solidFill>
              <a:effectLst/>
              <a:uFillTx/>
              <a:latin typeface="Arial"/>
            </a:endParaRPr>
          </a:p>
          <a:p>
            <a:pPr>
              <a:lnSpc>
                <a:spcPct val="100000"/>
              </a:lnSpc>
              <a:spcBef>
                <a:spcPts val="11"/>
              </a:spcBef>
              <a:spcAft>
                <a:spcPts val="11"/>
              </a:spcAft>
              <a:tabLst>
                <a:tab algn="l" pos="0"/>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1800" strike="noStrike" u="none">
                <a:solidFill>
                  <a:srgbClr val="ffffff"/>
                </a:solidFill>
                <a:effectLst/>
                <a:uFillTx/>
                <a:latin typeface="Trebuchet MS"/>
              </a:rPr>
              <a:t>dipnotlarda tam olarak yazıyor, hangi varyant hangi el yazmalarında bulunuyor</a:t>
            </a:r>
            <a:endParaRPr b="0" lang="bg-BG" sz="1800" strike="noStrike" u="none">
              <a:solidFill>
                <a:srgbClr val="000000"/>
              </a:solidFill>
              <a:effectLst/>
              <a:uFillTx/>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44"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Kuran’ın metin araştırması</a:t>
            </a:r>
            <a:endParaRPr b="0" lang="bg-BG" sz="4000" strike="noStrike" u="none">
              <a:solidFill>
                <a:srgbClr val="000000"/>
              </a:solidFill>
              <a:effectLst/>
              <a:uFillTx/>
              <a:latin typeface="Arial"/>
            </a:endParaRPr>
          </a:p>
        </p:txBody>
      </p:sp>
      <p:sp>
        <p:nvSpPr>
          <p:cNvPr id="145" name=""/>
          <p:cNvSpPr/>
          <p:nvPr/>
        </p:nvSpPr>
        <p:spPr>
          <a:xfrm>
            <a:off x="1800360" y="5832360"/>
            <a:ext cx="7557840" cy="1295640"/>
          </a:xfrm>
          <a:prstGeom prst="rect">
            <a:avLst/>
          </a:prstGeom>
          <a:noFill/>
          <a:ln w="0">
            <a:noFill/>
          </a:ln>
        </p:spPr>
        <p:style>
          <a:lnRef idx="0"/>
          <a:fillRef idx="0"/>
          <a:effectRef idx="0"/>
          <a:fontRef idx="minor"/>
        </p:style>
        <p:txBody>
          <a:bodyPr lIns="90000" rIns="90000" tIns="64440" bIns="45000" anchor="t">
            <a:noAutofit/>
          </a:bodyPr>
          <a:p>
            <a:pPr marL="214200" indent="-214200">
              <a:lnSpc>
                <a:spcPct val="100000"/>
              </a:lnSpc>
              <a:spcBef>
                <a:spcPts val="11"/>
              </a:spcBef>
              <a:spcAft>
                <a:spcPts val="862"/>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Aynı metin farklılıkları Kuran’da da bulunuyor.</a:t>
            </a:r>
            <a:endParaRPr b="0" lang="bg-BG" sz="2000" strike="noStrike" u="none">
              <a:solidFill>
                <a:srgbClr val="000000"/>
              </a:solidFill>
              <a:effectLst/>
              <a:uFillTx/>
              <a:latin typeface="Arial"/>
            </a:endParaRPr>
          </a:p>
          <a:p>
            <a:pPr marL="214200" indent="-214200">
              <a:lnSpc>
                <a:spcPct val="100000"/>
              </a:lnSpc>
              <a:spcBef>
                <a:spcPts val="11"/>
              </a:spcBef>
              <a:spcAft>
                <a:spcPts val="862"/>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Ama bizim için problem değilken, müslümanlar için çok problemlidir. Hatta bütün vahiy anlayışını yıkıyorşar.</a:t>
            </a:r>
            <a:endParaRPr b="0" lang="bg-BG" sz="2000" strike="noStrike" u="none">
              <a:solidFill>
                <a:srgbClr val="000000"/>
              </a:solidFill>
              <a:effectLst/>
              <a:uFillTx/>
              <a:latin typeface="Arial"/>
            </a:endParaRPr>
          </a:p>
        </p:txBody>
      </p:sp>
      <p:pic>
        <p:nvPicPr>
          <p:cNvPr id="146" name="" descr=""/>
          <p:cNvPicPr/>
          <p:nvPr/>
        </p:nvPicPr>
        <p:blipFill>
          <a:blip r:embed="rId1"/>
          <a:stretch/>
        </p:blipFill>
        <p:spPr>
          <a:xfrm>
            <a:off x="1162080" y="1319040"/>
            <a:ext cx="7440480" cy="4189680"/>
          </a:xfrm>
          <a:prstGeom prst="rect">
            <a:avLst/>
          </a:prstGeom>
          <a:noFill/>
          <a:ln w="0">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47"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Kuran’ın metin araştırması</a:t>
            </a:r>
            <a:endParaRPr b="0" lang="bg-BG" sz="4000" strike="noStrike" u="none">
              <a:solidFill>
                <a:srgbClr val="000000"/>
              </a:solidFill>
              <a:effectLst/>
              <a:uFillTx/>
              <a:latin typeface="Arial"/>
            </a:endParaRPr>
          </a:p>
        </p:txBody>
      </p:sp>
      <p:sp>
        <p:nvSpPr>
          <p:cNvPr id="148" name=""/>
          <p:cNvSpPr/>
          <p:nvPr/>
        </p:nvSpPr>
        <p:spPr>
          <a:xfrm>
            <a:off x="1224000" y="6048360"/>
            <a:ext cx="8136000" cy="971640"/>
          </a:xfrm>
          <a:prstGeom prst="rect">
            <a:avLst/>
          </a:prstGeom>
          <a:noFill/>
          <a:ln w="0">
            <a:noFill/>
          </a:ln>
        </p:spPr>
        <p:style>
          <a:lnRef idx="0"/>
          <a:fillRef idx="0"/>
          <a:effectRef idx="0"/>
          <a:fontRef idx="minor"/>
        </p:style>
        <p:txBody>
          <a:bodyPr lIns="90000" rIns="90000" tIns="64440" bIns="45000" anchor="t">
            <a:noAutofit/>
          </a:bodyPr>
          <a:p>
            <a:pPr marL="214200" indent="-214200">
              <a:lnSpc>
                <a:spcPct val="100000"/>
              </a:lnSpc>
              <a:spcBef>
                <a:spcPts val="11"/>
              </a:spcBef>
              <a:spcAft>
                <a:spcPts val="862"/>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HAFS Kuranı = dünyada müslümanların 92% onu kullanıyor</a:t>
            </a:r>
            <a:endParaRPr b="0" lang="bg-BG" sz="2000" strike="noStrike" u="none">
              <a:solidFill>
                <a:srgbClr val="000000"/>
              </a:solidFill>
              <a:effectLst/>
              <a:uFillTx/>
              <a:latin typeface="Arial"/>
            </a:endParaRPr>
          </a:p>
          <a:p>
            <a:pPr marL="214200" indent="-214200">
              <a:lnSpc>
                <a:spcPct val="100000"/>
              </a:lnSpc>
              <a:spcBef>
                <a:spcPts val="11"/>
              </a:spcBef>
              <a:spcAft>
                <a:spcPts val="862"/>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WARŞ Kuranı = özellikle Kuzey Afrika»da okunan Kuran varsyonu</a:t>
            </a:r>
            <a:endParaRPr b="0" lang="bg-BG" sz="2000" strike="noStrike" u="none">
              <a:solidFill>
                <a:srgbClr val="000000"/>
              </a:solidFill>
              <a:effectLst/>
              <a:uFillTx/>
              <a:latin typeface="Arial"/>
            </a:endParaRPr>
          </a:p>
        </p:txBody>
      </p:sp>
      <p:pic>
        <p:nvPicPr>
          <p:cNvPr id="149" name="" descr=""/>
          <p:cNvPicPr/>
          <p:nvPr/>
        </p:nvPicPr>
        <p:blipFill>
          <a:blip r:embed="rId1"/>
          <a:stretch/>
        </p:blipFill>
        <p:spPr>
          <a:xfrm>
            <a:off x="1030320" y="1403280"/>
            <a:ext cx="8113680" cy="4211640"/>
          </a:xfrm>
          <a:prstGeom prst="rect">
            <a:avLst/>
          </a:prstGeom>
          <a:noFill/>
          <a:ln w="0">
            <a:noFill/>
          </a:ln>
        </p:spPr>
      </p:pic>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50"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Yalanlar yok ediliyor: </a:t>
            </a:r>
            <a:r>
              <a:rPr b="1" lang="en-US" sz="4000" strike="noStrike" u="none">
                <a:solidFill>
                  <a:srgbClr val="ff8080"/>
                </a:solidFill>
                <a:effectLst/>
                <a:uFillTx/>
                <a:latin typeface="Trebuchet MS"/>
              </a:rPr>
              <a:t>“Kuran değişmedi”</a:t>
            </a:r>
            <a:endParaRPr b="0" lang="bg-BG" sz="4000" strike="noStrike" u="none">
              <a:solidFill>
                <a:srgbClr val="000000"/>
              </a:solidFill>
              <a:effectLst/>
              <a:uFillTx/>
              <a:latin typeface="Arial"/>
            </a:endParaRPr>
          </a:p>
        </p:txBody>
      </p:sp>
      <p:sp>
        <p:nvSpPr>
          <p:cNvPr id="151" name=""/>
          <p:cNvSpPr/>
          <p:nvPr/>
        </p:nvSpPr>
        <p:spPr>
          <a:xfrm>
            <a:off x="457200" y="5400720"/>
            <a:ext cx="8961480" cy="1844640"/>
          </a:xfrm>
          <a:prstGeom prst="rect">
            <a:avLst/>
          </a:prstGeom>
          <a:noFill/>
          <a:ln w="0">
            <a:noFill/>
          </a:ln>
        </p:spPr>
        <p:style>
          <a:lnRef idx="0"/>
          <a:fillRef idx="0"/>
          <a:effectRef idx="0"/>
          <a:fontRef idx="minor"/>
        </p:style>
        <p:txBody>
          <a:bodyPr lIns="90000" rIns="90000" tIns="64440" bIns="45000" anchor="t">
            <a:noAutofit/>
          </a:bodyPr>
          <a:p>
            <a:pPr marL="214200" indent="-214200">
              <a:lnSpc>
                <a:spcPct val="100000"/>
              </a:lnSpc>
              <a:spcBef>
                <a:spcPts val="11"/>
              </a:spcBef>
              <a:spcAft>
                <a:spcPts val="1151"/>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Profesör Daniel Brubaker Kuran'ın en eski Kuran el yazmalarını inceliyor ve her sayfada ne kadar değişiklikler yapıldığını, Kuran metinlerinin arasında ne kadar çok farklılıklar olduğunu gösterdi. </a:t>
            </a:r>
            <a:endParaRPr b="0" lang="bg-BG" sz="2000" strike="noStrike" u="none">
              <a:solidFill>
                <a:srgbClr val="000000"/>
              </a:solidFill>
              <a:effectLst/>
              <a:uFillTx/>
              <a:latin typeface="Arial"/>
            </a:endParaRPr>
          </a:p>
          <a:p>
            <a:pPr marL="214200" indent="-214200">
              <a:lnSpc>
                <a:spcPct val="100000"/>
              </a:lnSpc>
              <a:spcBef>
                <a:spcPts val="11"/>
              </a:spcBef>
              <a:spcAft>
                <a:spcPts val="1151"/>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Sonuçlarını internette yaydı. Bugün her müslüman kendi ekranında Kuran metinlerinin arasındaki farklarını görebilir.</a:t>
            </a:r>
            <a:endParaRPr b="0" lang="bg-BG" sz="2000" strike="noStrike" u="none">
              <a:solidFill>
                <a:srgbClr val="000000"/>
              </a:solidFill>
              <a:effectLst/>
              <a:uFillTx/>
              <a:latin typeface="Arial"/>
            </a:endParaRPr>
          </a:p>
        </p:txBody>
      </p:sp>
      <p:pic>
        <p:nvPicPr>
          <p:cNvPr id="152" name="" descr=""/>
          <p:cNvPicPr/>
          <p:nvPr/>
        </p:nvPicPr>
        <p:blipFill>
          <a:blip r:embed="rId1"/>
          <a:stretch/>
        </p:blipFill>
        <p:spPr>
          <a:xfrm>
            <a:off x="3132000" y="1374840"/>
            <a:ext cx="6588360" cy="3917880"/>
          </a:xfrm>
          <a:prstGeom prst="rect">
            <a:avLst/>
          </a:prstGeom>
          <a:noFill/>
          <a:ln w="0">
            <a:noFill/>
          </a:ln>
        </p:spPr>
      </p:pic>
      <p:sp>
        <p:nvSpPr>
          <p:cNvPr id="153" name=""/>
          <p:cNvSpPr/>
          <p:nvPr/>
        </p:nvSpPr>
        <p:spPr>
          <a:xfrm>
            <a:off x="360360" y="1908000"/>
            <a:ext cx="2700360" cy="2743200"/>
          </a:xfrm>
          <a:prstGeom prst="rect">
            <a:avLst/>
          </a:prstGeom>
          <a:noFill/>
          <a:ln w="0">
            <a:noFill/>
          </a:ln>
        </p:spPr>
        <p:style>
          <a:lnRef idx="0"/>
          <a:fillRef idx="0"/>
          <a:effectRef idx="0"/>
          <a:fontRef idx="minor"/>
        </p:style>
        <p:txBody>
          <a:bodyPr lIns="90000" rIns="90000" tIns="76680" bIns="45000" anchor="t">
            <a:noAutofit/>
          </a:bodyPr>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3200" strike="noStrike" u="none">
                <a:solidFill>
                  <a:srgbClr val="9999ff"/>
                </a:solidFill>
                <a:effectLst/>
                <a:uFillTx/>
                <a:latin typeface="Comic Sans MS"/>
              </a:rPr>
              <a:t>“Bugünkü Kuran değiştirilmiş dökümanlara dayanıyor”</a:t>
            </a:r>
            <a:endParaRPr b="0" lang="bg-BG" sz="3200" strike="noStrike" u="none">
              <a:solidFill>
                <a:srgbClr val="000000"/>
              </a:solidFill>
              <a:effectLst/>
              <a:uFillTx/>
              <a:latin typeface="Arial"/>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54"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Yalanlar yok ediliyor: </a:t>
            </a:r>
            <a:r>
              <a:rPr b="1" lang="en-US" sz="4000" strike="noStrike" u="none">
                <a:solidFill>
                  <a:srgbClr val="ff8080"/>
                </a:solidFill>
                <a:effectLst/>
                <a:uFillTx/>
                <a:latin typeface="Trebuchet MS"/>
              </a:rPr>
              <a:t>'Mekke yalanı'</a:t>
            </a:r>
            <a:endParaRPr b="0" lang="bg-BG" sz="4000" strike="noStrike" u="none">
              <a:solidFill>
                <a:srgbClr val="000000"/>
              </a:solidFill>
              <a:effectLst/>
              <a:uFillTx/>
              <a:latin typeface="Arial"/>
            </a:endParaRPr>
          </a:p>
        </p:txBody>
      </p:sp>
      <p:sp>
        <p:nvSpPr>
          <p:cNvPr id="155" name=""/>
          <p:cNvSpPr/>
          <p:nvPr/>
        </p:nvSpPr>
        <p:spPr>
          <a:xfrm>
            <a:off x="420840" y="4049640"/>
            <a:ext cx="5843520" cy="3573360"/>
          </a:xfrm>
          <a:prstGeom prst="rect">
            <a:avLst/>
          </a:prstGeom>
          <a:noFill/>
          <a:ln w="0">
            <a:noFill/>
          </a:ln>
        </p:spPr>
        <p:style>
          <a:lnRef idx="0"/>
          <a:fillRef idx="0"/>
          <a:effectRef idx="0"/>
          <a:fontRef idx="minor"/>
        </p:style>
        <p:txBody>
          <a:bodyPr lIns="90000" rIns="90000" tIns="64440" bIns="45000" anchor="t">
            <a:noAutofit/>
          </a:bodyPr>
          <a:p>
            <a:pPr marL="214200" indent="-214200">
              <a:lnSpc>
                <a:spcPct val="100000"/>
              </a:lnSpc>
              <a:spcBef>
                <a:spcPts val="11"/>
              </a:spcBef>
              <a:spcAft>
                <a:spcPts val="1137"/>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Dan Gibson, bir arheolog olarak gidip dünyanın en eski 120 camisindeki kıbleleri araştırdı. 'Kıble' namaz istikametini gösteriyor. Bugün kıble Mekke'dir ve o kasaba islamiyetin beşiği olarak kabul ediliyor.</a:t>
            </a:r>
            <a:endParaRPr b="0" lang="bg-BG" sz="2000" strike="noStrike" u="none">
              <a:solidFill>
                <a:srgbClr val="000000"/>
              </a:solidFill>
              <a:effectLst/>
              <a:uFillTx/>
              <a:latin typeface="Arial"/>
            </a:endParaRPr>
          </a:p>
          <a:p>
            <a:pPr marL="214200" indent="-214200">
              <a:lnSpc>
                <a:spcPct val="100000"/>
              </a:lnSpc>
              <a:spcBef>
                <a:spcPts val="11"/>
              </a:spcBef>
              <a:spcAft>
                <a:spcPts val="1137"/>
              </a:spcAft>
              <a:buClr>
                <a:srgbClr val="ffffff"/>
              </a:buClr>
              <a:buSzPct val="45000"/>
              <a:buFont typeface="Wingdings" charset="2"/>
              <a:buChar char=""/>
              <a:tabLst>
                <a:tab algn="l" pos="214200"/>
                <a:tab algn="l" pos="662040"/>
                <a:tab algn="l" pos="1111320"/>
                <a:tab algn="l" pos="1560600"/>
                <a:tab algn="l" pos="2009880"/>
                <a:tab algn="l" pos="2459160"/>
                <a:tab algn="l" pos="2908440"/>
                <a:tab algn="l" pos="3357720"/>
                <a:tab algn="l" pos="3807000"/>
                <a:tab algn="l" pos="4255920"/>
                <a:tab algn="l" pos="4705200"/>
                <a:tab algn="l" pos="5154480"/>
                <a:tab algn="l" pos="5603760"/>
                <a:tab algn="l" pos="6053040"/>
                <a:tab algn="l" pos="6502320"/>
                <a:tab algn="l" pos="6951600"/>
                <a:tab algn="l" pos="7400880"/>
                <a:tab algn="l" pos="7850160"/>
                <a:tab algn="l" pos="8299440"/>
                <a:tab algn="l" pos="8748720"/>
                <a:tab algn="l" pos="9198000"/>
                <a:tab algn="l" pos="9434520"/>
                <a:tab algn="l" pos="9883800"/>
                <a:tab algn="l" pos="10333080"/>
                <a:tab algn="l" pos="10782360"/>
                <a:tab algn="l" pos="10810800"/>
              </a:tabLst>
            </a:pPr>
            <a:r>
              <a:rPr b="0" lang="en-US" sz="2000" strike="noStrike" u="none">
                <a:solidFill>
                  <a:srgbClr val="ffffff"/>
                </a:solidFill>
                <a:effectLst/>
                <a:uFillTx/>
                <a:latin typeface="Trebuchet MS"/>
              </a:rPr>
              <a:t>Ama Dan Gibson kesin ispatladı ki, en eski Kıble Yeruşalim idi, sonra Ürdün'deki Petra kasabası, sonra orta Afrika ve ancak Muhammed'in ölümünden 120 sene sonra Mekke oldu.  </a:t>
            </a:r>
            <a:endParaRPr b="0" lang="bg-BG" sz="2000" strike="noStrike" u="none">
              <a:solidFill>
                <a:srgbClr val="000000"/>
              </a:solidFill>
              <a:effectLst/>
              <a:uFillTx/>
              <a:latin typeface="Arial"/>
            </a:endParaRPr>
          </a:p>
        </p:txBody>
      </p:sp>
      <p:sp>
        <p:nvSpPr>
          <p:cNvPr id="156" name=""/>
          <p:cNvSpPr/>
          <p:nvPr/>
        </p:nvSpPr>
        <p:spPr>
          <a:xfrm>
            <a:off x="7002360" y="4278240"/>
            <a:ext cx="2468520" cy="1757520"/>
          </a:xfrm>
          <a:prstGeom prst="rect">
            <a:avLst/>
          </a:prstGeom>
          <a:noFill/>
          <a:ln w="0">
            <a:noFill/>
          </a:ln>
        </p:spPr>
        <p:style>
          <a:lnRef idx="0"/>
          <a:fillRef idx="0"/>
          <a:effectRef idx="0"/>
          <a:fontRef idx="minor"/>
        </p:style>
        <p:txBody>
          <a:bodyPr lIns="90000" rIns="90000" tIns="76680" bIns="45000" anchor="t">
            <a:noAutofit/>
          </a:bodyPr>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3200" strike="noStrike" u="none">
                <a:solidFill>
                  <a:srgbClr val="9999ff"/>
                </a:solidFill>
                <a:effectLst/>
                <a:uFillTx/>
                <a:latin typeface="Comic Sans MS"/>
              </a:rPr>
              <a:t>“İslamiyet Mekke'den çıkmadı ”</a:t>
            </a:r>
            <a:endParaRPr b="0" lang="bg-BG" sz="3200" strike="noStrike" u="none">
              <a:solidFill>
                <a:srgbClr val="000000"/>
              </a:solidFill>
              <a:effectLst/>
              <a:uFillTx/>
              <a:latin typeface="Arial"/>
            </a:endParaRPr>
          </a:p>
        </p:txBody>
      </p:sp>
      <p:pic>
        <p:nvPicPr>
          <p:cNvPr id="157" name="" descr=""/>
          <p:cNvPicPr/>
          <p:nvPr/>
        </p:nvPicPr>
        <p:blipFill>
          <a:blip r:embed="rId1"/>
          <a:stretch/>
        </p:blipFill>
        <p:spPr>
          <a:xfrm>
            <a:off x="5483160" y="1208160"/>
            <a:ext cx="3735360" cy="2527200"/>
          </a:xfrm>
          <a:prstGeom prst="rect">
            <a:avLst/>
          </a:prstGeom>
          <a:noFill/>
          <a:ln w="0">
            <a:noFill/>
          </a:ln>
        </p:spPr>
      </p:pic>
      <p:pic>
        <p:nvPicPr>
          <p:cNvPr id="158" name="" descr=""/>
          <p:cNvPicPr/>
          <p:nvPr/>
        </p:nvPicPr>
        <p:blipFill>
          <a:blip r:embed="rId2"/>
          <a:stretch/>
        </p:blipFill>
        <p:spPr>
          <a:xfrm>
            <a:off x="809640" y="1208160"/>
            <a:ext cx="2428920" cy="2527200"/>
          </a:xfrm>
          <a:prstGeom prst="rect">
            <a:avLst/>
          </a:prstGeom>
          <a:noFill/>
          <a:ln w="0">
            <a:noFill/>
          </a:ln>
        </p:spPr>
      </p:pic>
      <p:pic>
        <p:nvPicPr>
          <p:cNvPr id="159" name="" descr=""/>
          <p:cNvPicPr/>
          <p:nvPr/>
        </p:nvPicPr>
        <p:blipFill>
          <a:blip r:embed="rId3"/>
          <a:stretch/>
        </p:blipFill>
        <p:spPr>
          <a:xfrm>
            <a:off x="3471840" y="1208160"/>
            <a:ext cx="1832040" cy="2527200"/>
          </a:xfrm>
          <a:prstGeom prst="rect">
            <a:avLst/>
          </a:prstGeom>
          <a:noFill/>
          <a:ln w="0">
            <a:noFill/>
          </a:ln>
        </p:spPr>
      </p:pic>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0"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İslamiyet'in beşiğinde devrim </a:t>
            </a:r>
            <a:endParaRPr b="0" lang="bg-BG" sz="4000" strike="noStrike" u="none">
              <a:solidFill>
                <a:srgbClr val="000000"/>
              </a:solidFill>
              <a:effectLst/>
              <a:uFillTx/>
              <a:latin typeface="Arial"/>
            </a:endParaRPr>
          </a:p>
        </p:txBody>
      </p:sp>
      <p:sp>
        <p:nvSpPr>
          <p:cNvPr id="161" name=""/>
          <p:cNvSpPr/>
          <p:nvPr/>
        </p:nvSpPr>
        <p:spPr>
          <a:xfrm>
            <a:off x="457200" y="5616720"/>
            <a:ext cx="9144000" cy="1699920"/>
          </a:xfrm>
          <a:prstGeom prst="rect">
            <a:avLst/>
          </a:prstGeom>
          <a:noFill/>
          <a:ln w="0">
            <a:noFill/>
          </a:ln>
        </p:spPr>
        <p:style>
          <a:lnRef idx="0"/>
          <a:fillRef idx="0"/>
          <a:effectRef idx="0"/>
          <a:fontRef idx="minor"/>
        </p:style>
        <p:txBody>
          <a:bodyPr lIns="90000" rIns="90000" tIns="64440" bIns="45000" anchor="t">
            <a:noAutofit/>
          </a:bodyPr>
          <a:p>
            <a:pPr marL="430200" indent="-428760">
              <a:lnSpc>
                <a:spcPct val="100000"/>
              </a:lnSpc>
              <a:spcBef>
                <a:spcPts val="11"/>
              </a:spcBef>
              <a:spcAft>
                <a:spcPts val="587"/>
              </a:spcAft>
              <a:buClr>
                <a:srgbClr val="ffffff"/>
              </a:buClr>
              <a:buSzPct val="45000"/>
              <a:buFont typeface="Wingdings" charset="2"/>
              <a:buChar char=""/>
              <a:tabLst>
                <a:tab algn="l" pos="430200"/>
                <a:tab algn="l" pos="878040"/>
                <a:tab algn="l" pos="1327320"/>
                <a:tab algn="l" pos="1776240"/>
                <a:tab algn="l" pos="2225520"/>
                <a:tab algn="l" pos="2674800"/>
                <a:tab algn="l" pos="3124080"/>
                <a:tab algn="l" pos="3573360"/>
                <a:tab algn="l" pos="4022640"/>
                <a:tab algn="l" pos="4471920"/>
                <a:tab algn="l" pos="4921200"/>
                <a:tab algn="l" pos="5370480"/>
                <a:tab algn="l" pos="5819760"/>
                <a:tab algn="l" pos="6269040"/>
                <a:tab algn="l" pos="6718320"/>
                <a:tab algn="l" pos="7167600"/>
                <a:tab algn="l" pos="7616880"/>
                <a:tab algn="l" pos="8066160"/>
                <a:tab algn="l" pos="8515440"/>
                <a:tab algn="l" pos="8964720"/>
                <a:tab algn="l" pos="9414000"/>
                <a:tab algn="l" pos="9434520"/>
                <a:tab algn="l" pos="9883800"/>
                <a:tab algn="l" pos="10333080"/>
                <a:tab algn="l" pos="10782360"/>
                <a:tab algn="l" pos="10810800"/>
              </a:tabLst>
            </a:pPr>
            <a:r>
              <a:rPr b="0" lang="en-US" sz="2000" strike="noStrike" u="none">
                <a:solidFill>
                  <a:srgbClr val="ffffff"/>
                </a:solidFill>
                <a:effectLst/>
                <a:uFillTx/>
                <a:latin typeface="Trebuchet MS"/>
              </a:rPr>
              <a:t>Kadınlar araba sürebilir, serbestçe erkeklerle muhabbet edebilir</a:t>
            </a:r>
            <a:endParaRPr b="0" lang="bg-BG" sz="2000" strike="noStrike" u="none">
              <a:solidFill>
                <a:srgbClr val="000000"/>
              </a:solidFill>
              <a:effectLst/>
              <a:uFillTx/>
              <a:latin typeface="Arial"/>
            </a:endParaRPr>
          </a:p>
          <a:p>
            <a:pPr marL="430200" indent="-428760">
              <a:lnSpc>
                <a:spcPct val="100000"/>
              </a:lnSpc>
              <a:spcBef>
                <a:spcPts val="11"/>
              </a:spcBef>
              <a:spcAft>
                <a:spcPts val="587"/>
              </a:spcAft>
              <a:buClr>
                <a:srgbClr val="ffffff"/>
              </a:buClr>
              <a:buSzPct val="45000"/>
              <a:buFont typeface="Wingdings" charset="2"/>
              <a:buChar char=""/>
              <a:tabLst>
                <a:tab algn="l" pos="430200"/>
                <a:tab algn="l" pos="878040"/>
                <a:tab algn="l" pos="1327320"/>
                <a:tab algn="l" pos="1776240"/>
                <a:tab algn="l" pos="2225520"/>
                <a:tab algn="l" pos="2674800"/>
                <a:tab algn="l" pos="3124080"/>
                <a:tab algn="l" pos="3573360"/>
                <a:tab algn="l" pos="4022640"/>
                <a:tab algn="l" pos="4471920"/>
                <a:tab algn="l" pos="4921200"/>
                <a:tab algn="l" pos="5370480"/>
                <a:tab algn="l" pos="5819760"/>
                <a:tab algn="l" pos="6269040"/>
                <a:tab algn="l" pos="6718320"/>
                <a:tab algn="l" pos="7167600"/>
                <a:tab algn="l" pos="7616880"/>
                <a:tab algn="l" pos="8066160"/>
                <a:tab algn="l" pos="8515440"/>
                <a:tab algn="l" pos="8964720"/>
                <a:tab algn="l" pos="9414000"/>
                <a:tab algn="l" pos="9434520"/>
                <a:tab algn="l" pos="9883800"/>
                <a:tab algn="l" pos="10333080"/>
                <a:tab algn="l" pos="10782360"/>
                <a:tab algn="l" pos="10810800"/>
              </a:tabLst>
            </a:pPr>
            <a:r>
              <a:rPr b="0" lang="en-US" sz="2000" strike="noStrike" u="none">
                <a:solidFill>
                  <a:srgbClr val="ffffff"/>
                </a:solidFill>
                <a:effectLst/>
                <a:uFillTx/>
                <a:latin typeface="Trebuchet MS"/>
              </a:rPr>
              <a:t>Kadınlar, erkek akrabası olmadan, sokağa çıkıp iş yapabilir</a:t>
            </a:r>
            <a:endParaRPr b="0" lang="bg-BG" sz="2000" strike="noStrike" u="none">
              <a:solidFill>
                <a:srgbClr val="000000"/>
              </a:solidFill>
              <a:effectLst/>
              <a:uFillTx/>
              <a:latin typeface="Arial"/>
            </a:endParaRPr>
          </a:p>
          <a:p>
            <a:pPr marL="430200" indent="-428760">
              <a:lnSpc>
                <a:spcPct val="100000"/>
              </a:lnSpc>
              <a:spcBef>
                <a:spcPts val="11"/>
              </a:spcBef>
              <a:spcAft>
                <a:spcPts val="587"/>
              </a:spcAft>
              <a:buClr>
                <a:srgbClr val="ffffff"/>
              </a:buClr>
              <a:buSzPct val="45000"/>
              <a:buFont typeface="Wingdings" charset="2"/>
              <a:buChar char=""/>
              <a:tabLst>
                <a:tab algn="l" pos="430200"/>
                <a:tab algn="l" pos="878040"/>
                <a:tab algn="l" pos="1327320"/>
                <a:tab algn="l" pos="1776240"/>
                <a:tab algn="l" pos="2225520"/>
                <a:tab algn="l" pos="2674800"/>
                <a:tab algn="l" pos="3124080"/>
                <a:tab algn="l" pos="3573360"/>
                <a:tab algn="l" pos="4022640"/>
                <a:tab algn="l" pos="4471920"/>
                <a:tab algn="l" pos="4921200"/>
                <a:tab algn="l" pos="5370480"/>
                <a:tab algn="l" pos="5819760"/>
                <a:tab algn="l" pos="6269040"/>
                <a:tab algn="l" pos="6718320"/>
                <a:tab algn="l" pos="7167600"/>
                <a:tab algn="l" pos="7616880"/>
                <a:tab algn="l" pos="8066160"/>
                <a:tab algn="l" pos="8515440"/>
                <a:tab algn="l" pos="8964720"/>
                <a:tab algn="l" pos="9414000"/>
                <a:tab algn="l" pos="9434520"/>
                <a:tab algn="l" pos="9883800"/>
                <a:tab algn="l" pos="10333080"/>
                <a:tab algn="l" pos="10782360"/>
                <a:tab algn="l" pos="10810800"/>
              </a:tabLst>
            </a:pPr>
            <a:r>
              <a:rPr b="0" lang="en-US" sz="2000" strike="noStrike" u="none">
                <a:solidFill>
                  <a:srgbClr val="ffffff"/>
                </a:solidFill>
                <a:effectLst/>
                <a:uFillTx/>
                <a:latin typeface="Trebuchet MS"/>
              </a:rPr>
              <a:t>'Din polisi'ni yok etti. Artık kimse sokakta namaz kılmaya mecbur değil</a:t>
            </a:r>
            <a:endParaRPr b="0" lang="bg-BG" sz="2000" strike="noStrike" u="none">
              <a:solidFill>
                <a:srgbClr val="000000"/>
              </a:solidFill>
              <a:effectLst/>
              <a:uFillTx/>
              <a:latin typeface="Arial"/>
            </a:endParaRPr>
          </a:p>
          <a:p>
            <a:pPr marL="216000" indent="-212760">
              <a:lnSpc>
                <a:spcPct val="100000"/>
              </a:lnSpc>
              <a:spcBef>
                <a:spcPts val="11"/>
              </a:spcBef>
              <a:spcAft>
                <a:spcPts val="587"/>
              </a:spcAft>
              <a:tabLst>
                <a:tab algn="l" pos="0"/>
                <a:tab algn="l" pos="430200"/>
                <a:tab algn="l" pos="878040"/>
                <a:tab algn="l" pos="1327320"/>
                <a:tab algn="l" pos="1776240"/>
                <a:tab algn="l" pos="2225520"/>
                <a:tab algn="l" pos="2674800"/>
                <a:tab algn="l" pos="3124080"/>
                <a:tab algn="l" pos="3573360"/>
                <a:tab algn="l" pos="4022640"/>
                <a:tab algn="l" pos="4471920"/>
                <a:tab algn="l" pos="4921200"/>
                <a:tab algn="l" pos="5370480"/>
                <a:tab algn="l" pos="5819760"/>
                <a:tab algn="l" pos="6269040"/>
                <a:tab algn="l" pos="6718320"/>
                <a:tab algn="l" pos="7167600"/>
                <a:tab algn="l" pos="7616880"/>
                <a:tab algn="l" pos="8066160"/>
                <a:tab algn="l" pos="8515440"/>
                <a:tab algn="l" pos="8964720"/>
                <a:tab algn="l" pos="9414000"/>
                <a:tab algn="l" pos="9434520"/>
                <a:tab algn="l" pos="9883800"/>
                <a:tab algn="l" pos="10333080"/>
                <a:tab algn="l" pos="10782360"/>
                <a:tab algn="l" pos="10810800"/>
              </a:tabLst>
            </a:pPr>
            <a:endParaRPr b="0" lang="bg-BG" sz="2000" strike="noStrike" u="none">
              <a:solidFill>
                <a:srgbClr val="000000"/>
              </a:solidFill>
              <a:effectLst/>
              <a:uFillTx/>
              <a:latin typeface="Arial"/>
            </a:endParaRPr>
          </a:p>
        </p:txBody>
      </p:sp>
      <p:pic>
        <p:nvPicPr>
          <p:cNvPr id="162" name="" descr=""/>
          <p:cNvPicPr/>
          <p:nvPr/>
        </p:nvPicPr>
        <p:blipFill>
          <a:blip r:embed="rId1"/>
          <a:stretch/>
        </p:blipFill>
        <p:spPr>
          <a:xfrm>
            <a:off x="528480" y="1389240"/>
            <a:ext cx="5496120" cy="3686040"/>
          </a:xfrm>
          <a:prstGeom prst="rect">
            <a:avLst/>
          </a:prstGeom>
          <a:noFill/>
          <a:ln w="0">
            <a:noFill/>
          </a:ln>
        </p:spPr>
      </p:pic>
      <p:sp>
        <p:nvSpPr>
          <p:cNvPr id="163" name=""/>
          <p:cNvSpPr/>
          <p:nvPr/>
        </p:nvSpPr>
        <p:spPr>
          <a:xfrm>
            <a:off x="6480000" y="1766880"/>
            <a:ext cx="3262320" cy="2844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11"/>
              </a:spcBef>
              <a:spcAft>
                <a:spcPts val="587"/>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Bu, Suudi Arabistan'ın başprensi ve bütün devlette en güçlü adam: </a:t>
            </a:r>
            <a:r>
              <a:rPr b="0" lang="en-US" sz="2000" strike="noStrike" u="none">
                <a:solidFill>
                  <a:srgbClr val="9999ff"/>
                </a:solidFill>
                <a:effectLst/>
                <a:uFillTx/>
                <a:latin typeface="Trebuchet MS"/>
              </a:rPr>
              <a:t>Muhammed bin Salman</a:t>
            </a:r>
            <a:r>
              <a:rPr b="0" lang="en-US" sz="2000" strike="noStrike" u="none">
                <a:solidFill>
                  <a:srgbClr val="ffffff"/>
                </a:solidFill>
                <a:effectLst/>
                <a:uFillTx/>
                <a:latin typeface="Trebuchet MS"/>
              </a:rPr>
              <a:t>.</a:t>
            </a:r>
            <a:endParaRPr b="0" lang="bg-BG" sz="2000" strike="noStrike" u="none">
              <a:solidFill>
                <a:srgbClr val="000000"/>
              </a:solidFill>
              <a:effectLst/>
              <a:uFillTx/>
              <a:latin typeface="Arial"/>
            </a:endParaRPr>
          </a:p>
          <a:p>
            <a:pPr>
              <a:lnSpc>
                <a:spcPct val="100000"/>
              </a:lnSpc>
              <a:spcBef>
                <a:spcPts val="11"/>
              </a:spcBef>
              <a:spcAft>
                <a:spcPts val="587"/>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Arapların Atatürk'ü, yani büyük bir reformcu,  olmak istiyor. Yedi yıldan beri büyük değşiklikler yarattı:</a:t>
            </a:r>
            <a:endParaRPr b="0" lang="bg-BG" sz="2000" strike="noStrike" u="none">
              <a:solidFill>
                <a:srgbClr val="000000"/>
              </a:solidFill>
              <a:effectLst/>
              <a:uFillTx/>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4" name=""/>
          <p:cNvSpPr/>
          <p:nvPr/>
        </p:nvSpPr>
        <p:spPr>
          <a:xfrm>
            <a:off x="92160" y="244440"/>
            <a:ext cx="9988560" cy="1270080"/>
          </a:xfrm>
          <a:prstGeom prst="rect">
            <a:avLst/>
          </a:prstGeom>
          <a:no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9410760"/>
                <a:tab algn="l" pos="9434520"/>
                <a:tab algn="l" pos="9883800"/>
                <a:tab algn="l" pos="10333080"/>
                <a:tab algn="l" pos="10782360"/>
                <a:tab algn="l" pos="10810800"/>
              </a:tabLst>
            </a:pPr>
            <a:r>
              <a:rPr b="1" lang="en-US" sz="4000" strike="noStrike" u="none">
                <a:solidFill>
                  <a:srgbClr val="ffff00"/>
                </a:solidFill>
                <a:effectLst/>
                <a:uFillTx/>
                <a:latin typeface="Trebuchet MS"/>
              </a:rPr>
              <a:t>İslamiyet'in beşiğinde devrim </a:t>
            </a:r>
            <a:endParaRPr b="0" lang="bg-BG" sz="4000" strike="noStrike" u="none">
              <a:solidFill>
                <a:srgbClr val="000000"/>
              </a:solidFill>
              <a:effectLst/>
              <a:uFillTx/>
              <a:latin typeface="Arial"/>
            </a:endParaRPr>
          </a:p>
        </p:txBody>
      </p:sp>
      <p:sp>
        <p:nvSpPr>
          <p:cNvPr id="165" name=""/>
          <p:cNvSpPr/>
          <p:nvPr/>
        </p:nvSpPr>
        <p:spPr>
          <a:xfrm>
            <a:off x="531720" y="4513320"/>
            <a:ext cx="8961480" cy="3344760"/>
          </a:xfrm>
          <a:prstGeom prst="rect">
            <a:avLst/>
          </a:prstGeom>
          <a:noFill/>
          <a:ln w="0">
            <a:noFill/>
          </a:ln>
        </p:spPr>
        <p:style>
          <a:lnRef idx="0"/>
          <a:fillRef idx="0"/>
          <a:effectRef idx="0"/>
          <a:fontRef idx="minor"/>
        </p:style>
        <p:txBody>
          <a:bodyPr lIns="90000" rIns="90000" tIns="64440" bIns="45000" anchor="t">
            <a:noAutofit/>
          </a:bodyPr>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9999ff"/>
                </a:solidFill>
                <a:effectLst/>
                <a:uFillTx/>
                <a:latin typeface="Trebuchet MS"/>
              </a:rPr>
              <a:t>Muhammed bin Salman </a:t>
            </a:r>
            <a:r>
              <a:rPr b="0" lang="en-US" sz="2000" strike="noStrike" u="none">
                <a:solidFill>
                  <a:srgbClr val="ffffff"/>
                </a:solidFill>
                <a:effectLst/>
                <a:uFillTx/>
                <a:latin typeface="Trebuchet MS"/>
              </a:rPr>
              <a:t>büyük teknoloji projeleri hazırlıyor. Dünyada en iyi üniversiteleri kurmak istiyor. Suudi Arabistan dünyanın en modern devleti haline getirmek istiyor.</a:t>
            </a:r>
            <a:endParaRPr b="0" lang="bg-BG" sz="2000" strike="noStrike" u="none">
              <a:solidFill>
                <a:srgbClr val="000000"/>
              </a:solidFill>
              <a:effectLst/>
              <a:uFillTx/>
              <a:latin typeface="Arial"/>
            </a:endParaRPr>
          </a:p>
          <a:p>
            <a:pPr>
              <a:lnSpc>
                <a:spcPct val="100000"/>
              </a:lnSpc>
              <a:spcBef>
                <a:spcPts val="11"/>
              </a:spcBef>
              <a:spcAft>
                <a:spcPts val="115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0" lang="en-US" sz="2000" strike="noStrike" u="none">
                <a:solidFill>
                  <a:srgbClr val="ffffff"/>
                </a:solidFill>
                <a:effectLst/>
                <a:uFillTx/>
                <a:latin typeface="Trebuchet MS"/>
              </a:rPr>
              <a:t>Ama biliyor ki, bu yolda en büyük engel fanatik müslümanlardır. Ona sordular: “O fanatiklerle nasıl baş edeceksin?”</a:t>
            </a:r>
            <a:endParaRPr b="0" lang="bg-BG" sz="2000" strike="noStrike" u="none">
              <a:solidFill>
                <a:srgbClr val="000000"/>
              </a:solidFill>
              <a:effectLst/>
              <a:uFillTx/>
              <a:latin typeface="Arial"/>
            </a:endParaRPr>
          </a:p>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3600" strike="noStrike" u="none">
                <a:solidFill>
                  <a:srgbClr val="999999"/>
                </a:solidFill>
                <a:effectLst/>
                <a:uFillTx/>
                <a:latin typeface="Trebuchet MS"/>
              </a:rPr>
              <a:t>Cevap:</a:t>
            </a:r>
            <a:r>
              <a:rPr b="1" lang="en-US" sz="3600" strike="noStrike" u="none">
                <a:solidFill>
                  <a:srgbClr val="ffffff"/>
                </a:solidFill>
                <a:effectLst/>
                <a:uFillTx/>
                <a:latin typeface="Trebuchet MS"/>
              </a:rPr>
              <a:t> </a:t>
            </a:r>
            <a:r>
              <a:rPr b="1" lang="en-US" sz="3600" strike="noStrike" u="none">
                <a:solidFill>
                  <a:srgbClr val="9999ff"/>
                </a:solidFill>
                <a:effectLst/>
                <a:uFillTx/>
                <a:latin typeface="Trebuchet MS"/>
              </a:rPr>
              <a:t>“Hadislerin 90% bokluğa atacaz”</a:t>
            </a:r>
            <a:endParaRPr b="0" lang="bg-BG" sz="3600" strike="noStrike" u="none">
              <a:solidFill>
                <a:srgbClr val="000000"/>
              </a:solidFill>
              <a:effectLst/>
              <a:uFillTx/>
              <a:latin typeface="Arial"/>
            </a:endParaRPr>
          </a:p>
        </p:txBody>
      </p:sp>
      <p:pic>
        <p:nvPicPr>
          <p:cNvPr id="166" name="" descr=""/>
          <p:cNvPicPr/>
          <p:nvPr/>
        </p:nvPicPr>
        <p:blipFill>
          <a:blip r:embed="rId1"/>
          <a:stretch/>
        </p:blipFill>
        <p:spPr>
          <a:xfrm>
            <a:off x="3579840" y="1398600"/>
            <a:ext cx="5576760" cy="2730600"/>
          </a:xfrm>
          <a:prstGeom prst="rect">
            <a:avLst/>
          </a:prstGeom>
          <a:noFill/>
          <a:ln w="0">
            <a:noFill/>
          </a:ln>
        </p:spPr>
      </p:pic>
      <p:pic>
        <p:nvPicPr>
          <p:cNvPr id="167" name="" descr=""/>
          <p:cNvPicPr/>
          <p:nvPr/>
        </p:nvPicPr>
        <p:blipFill>
          <a:blip r:embed="rId2"/>
          <a:stretch/>
        </p:blipFill>
        <p:spPr>
          <a:xfrm>
            <a:off x="1101600" y="2063880"/>
            <a:ext cx="1679760" cy="1137960"/>
          </a:xfrm>
          <a:prstGeom prst="rect">
            <a:avLst/>
          </a:prstGeom>
          <a:noFill/>
          <a:ln w="0">
            <a:noFill/>
          </a:ln>
        </p:spPr>
      </p:pic>
      <p:sp>
        <p:nvSpPr>
          <p:cNvPr id="168" name=""/>
          <p:cNvSpPr/>
          <p:nvPr/>
        </p:nvSpPr>
        <p:spPr>
          <a:xfrm>
            <a:off x="770040" y="3360600"/>
            <a:ext cx="2468520" cy="468360"/>
          </a:xfrm>
          <a:prstGeom prst="rect">
            <a:avLst/>
          </a:prstGeom>
          <a:noFill/>
          <a:ln w="0">
            <a:noFill/>
          </a:ln>
        </p:spPr>
        <p:style>
          <a:lnRef idx="0"/>
          <a:fillRef idx="0"/>
          <a:effectRef idx="0"/>
          <a:fontRef idx="minor"/>
        </p:style>
        <p:txBody>
          <a:bodyPr lIns="90000" rIns="90000" tIns="68040" bIns="45000" anchor="t">
            <a:noAutofit/>
          </a:bodyPr>
          <a:p>
            <a:pPr algn="ct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600" strike="noStrike" u="none">
                <a:solidFill>
                  <a:srgbClr val="66ffff"/>
                </a:solidFill>
                <a:effectLst/>
                <a:uFillTx/>
                <a:latin typeface="Comic Sans MS"/>
              </a:rPr>
              <a:t>Kuran</a:t>
            </a:r>
            <a:endParaRPr b="0" lang="bg-BG" sz="2600" strike="noStrike" u="none">
              <a:solidFill>
                <a:srgbClr val="000000"/>
              </a:solidFill>
              <a:effectLst/>
              <a:uFillTx/>
              <a:latin typeface="Arial"/>
            </a:endParaRPr>
          </a:p>
        </p:txBody>
      </p:sp>
      <p:sp>
        <p:nvSpPr>
          <p:cNvPr id="169" name=""/>
          <p:cNvSpPr/>
          <p:nvPr/>
        </p:nvSpPr>
        <p:spPr>
          <a:xfrm>
            <a:off x="5067360" y="2571840"/>
            <a:ext cx="3200400" cy="1139760"/>
          </a:xfrm>
          <a:prstGeom prst="rect">
            <a:avLst/>
          </a:prstGeom>
          <a:solidFill>
            <a:srgbClr val="000000"/>
          </a:solidFill>
          <a:ln w="0">
            <a:noFill/>
          </a:ln>
        </p:spPr>
        <p:style>
          <a:lnRef idx="0"/>
          <a:fillRef idx="0"/>
          <a:effectRef idx="0"/>
          <a:fontRef idx="minor"/>
        </p:style>
        <p:txBody>
          <a:bodyPr lIns="90000" rIns="90000" tIns="76680" bIns="45000" anchor="ctr">
            <a:noAutofit/>
          </a:bodyPr>
          <a:p>
            <a:pPr algn="ct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3600" strike="noStrike" u="none">
                <a:solidFill>
                  <a:srgbClr val="ff8080"/>
                </a:solidFill>
                <a:effectLst/>
                <a:uFillTx/>
                <a:latin typeface="Arial"/>
              </a:rPr>
              <a:t> </a:t>
            </a:r>
            <a:r>
              <a:rPr b="1" lang="en-US" sz="3600" strike="noStrike" u="none">
                <a:solidFill>
                  <a:srgbClr val="ff8080"/>
                </a:solidFill>
                <a:effectLst/>
                <a:uFillTx/>
                <a:latin typeface="Comic Sans MS"/>
              </a:rPr>
              <a:t>HADİSLER !! </a:t>
            </a:r>
            <a:endParaRPr b="0" lang="bg-BG" sz="3600" strike="noStrike" u="none">
              <a:solidFill>
                <a:srgbClr val="000000"/>
              </a:solidFill>
              <a:effectLst/>
              <a:uFillTx/>
              <a:latin typeface="Arial"/>
            </a:endParaRPr>
          </a:p>
          <a:p>
            <a:pPr algn="ctr">
              <a:lnSpc>
                <a:spcPct val="93000"/>
              </a:lnSpc>
              <a:spcBef>
                <a:spcPts val="11"/>
              </a:spcBef>
              <a:spcAft>
                <a:spcPts val="587"/>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400" strike="noStrike" u="none">
                <a:solidFill>
                  <a:srgbClr val="66ffff"/>
                </a:solidFill>
                <a:effectLst/>
                <a:uFillTx/>
                <a:latin typeface="Arial"/>
              </a:rPr>
              <a:t>(Kuran'dan önemli)</a:t>
            </a:r>
            <a:endParaRPr b="0" lang="bg-BG" sz="2400" strike="noStrike" u="none">
              <a:solidFill>
                <a:srgbClr val="000000"/>
              </a:solidFill>
              <a:effectLst/>
              <a:uFillTx/>
              <a:latin typeface="Arial"/>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70" name=""/>
          <p:cNvSpPr/>
          <p:nvPr/>
        </p:nvSpPr>
        <p:spPr>
          <a:xfrm>
            <a:off x="639720" y="639720"/>
            <a:ext cx="8799480" cy="23846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400" strike="noStrike" u="none">
                <a:solidFill>
                  <a:srgbClr val="ffff00"/>
                </a:solidFill>
                <a:effectLst/>
                <a:uFillTx/>
                <a:latin typeface="Trebuchet MS"/>
              </a:rPr>
              <a:t>İslamiyet gözlerimizin önünde çöküyor !!!</a:t>
            </a:r>
            <a:endParaRPr b="0" lang="bg-BG" sz="2400" strike="noStrike" u="none">
              <a:solidFill>
                <a:srgbClr val="000000"/>
              </a:solidFill>
              <a:effectLst/>
              <a:uFillTx/>
              <a:latin typeface="Arial"/>
            </a:endParaRPr>
          </a:p>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endParaRPr b="0" lang="bg-BG" sz="2200" strike="noStrike" u="none">
              <a:solidFill>
                <a:srgbClr val="000000"/>
              </a:solidFill>
              <a:effectLst/>
              <a:uFillTx/>
              <a:latin typeface="Arial"/>
            </a:endParaRPr>
          </a:p>
          <a:p>
            <a:pPr marL="214200" indent="-214200">
              <a:lnSpc>
                <a:spcPct val="100000"/>
              </a:lnSpc>
              <a:spcBef>
                <a:spcPts val="1151"/>
              </a:spcBef>
              <a:spcAft>
                <a:spcPts val="587"/>
              </a:spcAft>
              <a:buClr>
                <a:srgbClr val="ffffff"/>
              </a:buClr>
              <a:buSzPct val="45000"/>
              <a:buFont typeface="Wingdings" charset="2"/>
              <a:buChar char=""/>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Mesihçiler ancak 20 sene önce başladılar bütün dünyada ciddilikle müslümanlar için dua etsinler.</a:t>
            </a:r>
            <a:endParaRPr b="0" lang="bg-BG" sz="2200" strike="noStrike" u="none">
              <a:solidFill>
                <a:srgbClr val="000000"/>
              </a:solidFill>
              <a:effectLst/>
              <a:uFillTx/>
              <a:latin typeface="Arial"/>
            </a:endParaRPr>
          </a:p>
          <a:p>
            <a:pPr marL="214200" indent="-214200">
              <a:lnSpc>
                <a:spcPct val="100000"/>
              </a:lnSpc>
              <a:spcBef>
                <a:spcPts val="1151"/>
              </a:spcBef>
              <a:spcAft>
                <a:spcPts val="587"/>
              </a:spcAft>
              <a:buClr>
                <a:srgbClr val="ffffff"/>
              </a:buClr>
              <a:buSzPct val="45000"/>
              <a:buFont typeface="Wingdings" charset="2"/>
              <a:buChar char=""/>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200" strike="noStrike" u="none">
                <a:solidFill>
                  <a:srgbClr val="ffffff"/>
                </a:solidFill>
                <a:effectLst/>
                <a:uFillTx/>
                <a:latin typeface="Trebuchet MS"/>
              </a:rPr>
              <a:t>Gördüğümüz bu gelişmeler, dualarımızın karşılığıdır.</a:t>
            </a:r>
            <a:endParaRPr b="0" lang="bg-BG" sz="2200" strike="noStrike" u="none">
              <a:solidFill>
                <a:srgbClr val="000000"/>
              </a:solidFill>
              <a:effectLst/>
              <a:uFillTx/>
              <a:latin typeface="Arial"/>
            </a:endParaRPr>
          </a:p>
        </p:txBody>
      </p:sp>
      <p:pic>
        <p:nvPicPr>
          <p:cNvPr id="171" name="" descr=""/>
          <p:cNvPicPr/>
          <p:nvPr/>
        </p:nvPicPr>
        <p:blipFill>
          <a:blip r:embed="rId1"/>
          <a:stretch/>
        </p:blipFill>
        <p:spPr>
          <a:xfrm>
            <a:off x="6372360" y="4746600"/>
            <a:ext cx="3456000" cy="2489400"/>
          </a:xfrm>
          <a:prstGeom prst="rect">
            <a:avLst/>
          </a:prstGeom>
          <a:noFill/>
          <a:ln w="0">
            <a:noFill/>
          </a:ln>
        </p:spPr>
      </p:pic>
      <p:pic>
        <p:nvPicPr>
          <p:cNvPr id="172" name="" descr=""/>
          <p:cNvPicPr/>
          <p:nvPr/>
        </p:nvPicPr>
        <p:blipFill>
          <a:blip r:embed="rId2"/>
          <a:stretch/>
        </p:blipFill>
        <p:spPr>
          <a:xfrm>
            <a:off x="431640" y="4103640"/>
            <a:ext cx="4802400" cy="2973600"/>
          </a:xfrm>
          <a:prstGeom prst="rect">
            <a:avLst/>
          </a:prstGeom>
          <a:noFill/>
          <a:ln w="0">
            <a:noFill/>
          </a:ln>
        </p:spPr>
      </p:pic>
      <p:sp>
        <p:nvSpPr>
          <p:cNvPr id="173" name=""/>
          <p:cNvSpPr/>
          <p:nvPr/>
        </p:nvSpPr>
        <p:spPr>
          <a:xfrm>
            <a:off x="4859280" y="3024360"/>
            <a:ext cx="5160960" cy="1873080"/>
          </a:xfrm>
          <a:prstGeom prst="rect">
            <a:avLst/>
          </a:prstGeom>
          <a:noFill/>
          <a:ln w="0">
            <a:noFill/>
          </a:ln>
        </p:spPr>
        <p:style>
          <a:lnRef idx="0"/>
          <a:fillRef idx="0"/>
          <a:effectRef idx="0"/>
          <a:fontRef idx="minor"/>
        </p:style>
        <p:txBody>
          <a:bodyPr lIns="90000" rIns="90000" tIns="45000" bIns="45000" anchor="t">
            <a:noAutofit/>
          </a:bodyPr>
          <a:p>
            <a:pP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800" strike="noStrike" u="none">
                <a:solidFill>
                  <a:srgbClr val="ffe4b5"/>
                </a:solidFill>
                <a:effectLst/>
                <a:uFillTx/>
                <a:latin typeface="Trebuchet MS"/>
              </a:rPr>
              <a:t>Tek bir soru kaldı:</a:t>
            </a:r>
            <a:endParaRPr b="0" lang="bg-BG" sz="2800" strike="noStrike" u="none">
              <a:solidFill>
                <a:srgbClr val="000000"/>
              </a:solidFill>
              <a:effectLst/>
              <a:uFillTx/>
              <a:latin typeface="Arial"/>
            </a:endParaRPr>
          </a:p>
          <a:p>
            <a:pPr>
              <a:lnSpc>
                <a:spcPct val="100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 algn="l" pos="10810800"/>
              </a:tabLst>
            </a:pPr>
            <a:r>
              <a:rPr b="1" lang="en-US" sz="2600" strike="noStrike" u="none">
                <a:solidFill>
                  <a:srgbClr val="66ccff"/>
                </a:solidFill>
                <a:effectLst/>
                <a:uFillTx/>
                <a:latin typeface="Trebuchet MS"/>
              </a:rPr>
              <a:t>“Ya Bulgaristan'a ne olacak ?</a:t>
            </a:r>
            <a:r>
              <a:rPr b="1" lang="en-US" sz="4000" strike="noStrike" u="none">
                <a:solidFill>
                  <a:srgbClr val="66ccff"/>
                </a:solidFill>
                <a:effectLst/>
                <a:uFillTx/>
                <a:latin typeface="Trebuchet MS"/>
              </a:rPr>
              <a:t>”</a:t>
            </a:r>
            <a:endParaRPr b="0" lang="bg-BG" sz="4000" strike="noStrike" u="none">
              <a:solidFill>
                <a:srgbClr val="000000"/>
              </a:solidFill>
              <a:effectLst/>
              <a:uFillTx/>
              <a:latin typeface="Arial"/>
            </a:endParaRPr>
          </a:p>
        </p:txBody>
      </p:sp>
    </p:spTree>
  </p:cSld>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34728</TotalTime>
  <Application>LibreOffice/25.8.1.1$Windows_X86_64 LibreOffice_project/54047653041915e595ad4e45cccea684809c77b5</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2021-07-03T10:44:01Z</dcterms:created>
  <dc:creator/>
  <dc:description/>
  <dc:language>bg-BG</dc:language>
  <cp:lastModifiedBy/>
  <dcterms:modified xsi:type="dcterms:W3CDTF">2025-10-18T21:14:12Z</dcterms:modified>
  <cp:revision>13</cp:revision>
  <dc:subject/>
  <dc:title/>
</cp:coreProperties>
</file>