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media/image18.jpeg" ContentType="image/jpeg"/>
  <Override PartName="/ppt/media/image1.jpeg" ContentType="image/jpeg"/>
  <Override PartName="/ppt/media/image28.jpeg" ContentType="image/jpeg"/>
  <Override PartName="/ppt/media/image21.png" ContentType="image/png"/>
  <Override PartName="/ppt/media/image2.jpeg" ContentType="image/jpeg"/>
  <Override PartName="/ppt/media/image3.jpeg" ContentType="image/jpeg"/>
  <Override PartName="/ppt/media/image42.jpeg" ContentType="image/jpeg"/>
  <Override PartName="/ppt/media/image6.jpeg" ContentType="image/jpeg"/>
  <Override PartName="/ppt/media/image13.wmf" ContentType="image/x-wmf"/>
  <Override PartName="/ppt/media/image40.jpeg" ContentType="image/jpeg"/>
  <Override PartName="/ppt/media/image4.jpeg" ContentType="image/jpeg"/>
  <Override PartName="/ppt/media/image41.jpeg" ContentType="image/jpeg"/>
  <Override PartName="/ppt/media/image5.jpeg" ContentType="image/jpeg"/>
  <Override PartName="/ppt/media/image43.jpeg" ContentType="image/jpeg"/>
  <Override PartName="/ppt/media/image7.jpeg" ContentType="image/jpeg"/>
  <Override PartName="/ppt/media/image11.jpeg" ContentType="image/jpeg"/>
  <Override PartName="/ppt/media/image8.jpeg" ContentType="image/jpeg"/>
  <Override PartName="/ppt/media/image10.jpeg" ContentType="image/jpeg"/>
  <Override PartName="/ppt/media/image9.jpeg" ContentType="image/jpeg"/>
  <Override PartName="/ppt/media/image12.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44.jpeg" ContentType="image/jpeg"/>
  <Override PartName="/ppt/media/image19.jpeg" ContentType="image/jpeg"/>
  <Override PartName="/ppt/media/image20.png" ContentType="image/png"/>
  <Override PartName="/ppt/media/image22.jpeg" ContentType="image/jpeg"/>
  <Override PartName="/ppt/media/image23.jpeg" ContentType="image/jpeg"/>
  <Override PartName="/ppt/media/image24.jpeg" ContentType="image/jpeg"/>
  <Override PartName="/ppt/media/image25.jpeg" ContentType="image/jpeg"/>
  <Override PartName="/ppt/media/image36.png" ContentType="image/png"/>
  <Override PartName="/ppt/media/image26.jpeg" ContentType="image/jpeg"/>
  <Override PartName="/ppt/media/image27.jpeg" ContentType="image/jpeg"/>
  <Override PartName="/ppt/media/image29.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7.jpeg" ContentType="image/jpeg"/>
  <Override PartName="/ppt/media/image35.png" ContentType="image/png"/>
  <Override PartName="/ppt/media/image38.jpeg" ContentType="image/jpeg"/>
  <Override PartName="/ppt/media/image39.jpeg" ContentType="image/jpeg"/>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_rels/slide22.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_rels/slide20.xml.rels" ContentType="application/vnd.openxmlformats-package.relationships+xml"/>
  <Override PartName="/ppt/slides/_rels/slide2.xml.rels" ContentType="application/vnd.openxmlformats-package.relationships+xml"/>
  <Override PartName="/ppt/slides/_rels/slide2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embeddings/oleObject1.xlsx" ContentType="application/vnd.openxmlformats-officedocument.spreadsheetml.sheet"/>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presProps.xml" ContentType="application/vnd.openxmlformats-officedocument.presentationml.presProps+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10080625" cy="567055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3280" y="546840"/>
            <a:ext cx="904356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3" name="PlaceHolder 2"/>
          <p:cNvSpPr>
            <a:spLocks noGrp="1"/>
          </p:cNvSpPr>
          <p:nvPr>
            <p:ph type="body"/>
          </p:nvPr>
        </p:nvSpPr>
        <p:spPr>
          <a:xfrm>
            <a:off x="503280" y="1326960"/>
            <a:ext cx="9043560" cy="3260160"/>
          </a:xfrm>
          <a:prstGeom prst="rect">
            <a:avLst/>
          </a:prstGeom>
          <a:noFill/>
          <a:ln w="0">
            <a:noFill/>
          </a:ln>
        </p:spPr>
        <p:txBody>
          <a:bodyPr lIns="0" rIns="0" tIns="28440" bIns="0" anchor="t">
            <a:normAutofit/>
          </a:bodyPr>
          <a:p>
            <a:pPr marL="432000" indent="-324000">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4" name="PlaceHolder 3"/>
          <p:cNvSpPr>
            <a:spLocks noGrp="1"/>
          </p:cNvSpPr>
          <p:nvPr>
            <p:ph type="ftr" idx="1"/>
          </p:nvPr>
        </p:nvSpPr>
        <p:spPr>
          <a:xfrm>
            <a:off x="3448080" y="5165640"/>
            <a:ext cx="3168360" cy="3632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5" name="PlaceHolder 4"/>
          <p:cNvSpPr>
            <a:spLocks noGrp="1"/>
          </p:cNvSpPr>
          <p:nvPr>
            <p:ph type="sldNum" idx="2"/>
          </p:nvPr>
        </p:nvSpPr>
        <p:spPr>
          <a:xfrm>
            <a:off x="7227360" y="5165640"/>
            <a:ext cx="2320560" cy="3632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C97F1DCB-00EF-466E-8B95-8EA20354D55D}"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6" name="PlaceHolder 5"/>
          <p:cNvSpPr>
            <a:spLocks noGrp="1"/>
          </p:cNvSpPr>
          <p:nvPr>
            <p:ph type="dt" idx="3"/>
          </p:nvPr>
        </p:nvSpPr>
        <p:spPr>
          <a:xfrm>
            <a:off x="502920" y="5165640"/>
            <a:ext cx="2320560" cy="36324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503280" y="546840"/>
            <a:ext cx="904356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8" name="PlaceHolder 2"/>
          <p:cNvSpPr>
            <a:spLocks noGrp="1"/>
          </p:cNvSpPr>
          <p:nvPr>
            <p:ph type="ftr" idx="4"/>
          </p:nvPr>
        </p:nvSpPr>
        <p:spPr>
          <a:xfrm>
            <a:off x="3448080" y="5165640"/>
            <a:ext cx="3168360" cy="36324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9" name="PlaceHolder 3"/>
          <p:cNvSpPr>
            <a:spLocks noGrp="1"/>
          </p:cNvSpPr>
          <p:nvPr>
            <p:ph type="sldNum" idx="5"/>
          </p:nvPr>
        </p:nvSpPr>
        <p:spPr>
          <a:xfrm>
            <a:off x="7227360" y="5165640"/>
            <a:ext cx="2320560" cy="36324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C83774EC-ED91-42BD-B682-FD2E7FCF9666}"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10" name="PlaceHolder 4"/>
          <p:cNvSpPr>
            <a:spLocks noGrp="1"/>
          </p:cNvSpPr>
          <p:nvPr>
            <p:ph type="dt" idx="6"/>
          </p:nvPr>
        </p:nvSpPr>
        <p:spPr>
          <a:xfrm>
            <a:off x="502920" y="5165640"/>
            <a:ext cx="2320560" cy="36324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11"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5.jpeg"/><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 Id="rId3" Type="http://schemas.openxmlformats.org/officeDocument/2006/relationships/image" Target="../media/image11.jpeg"/><Relationship Id="rId4"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package" Target="../embeddings/oleObject1.xlsx"/><Relationship Id="rId2" Type="http://schemas.openxmlformats.org/officeDocument/2006/relationships/image" Target="../media/image13.wmf"/><Relationship Id="rId3" Type="http://schemas.openxmlformats.org/officeDocument/2006/relationships/slideLayout" Target="../slideLayouts/slideLayout2.xml"/>
</Relationships>
</file>

<file path=ppt/slides/_rels/slide9.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 Id="rId3"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image" Target="../media/image23.jpeg"/><Relationship Id="rId3"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2.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2.xml"/>
</Relationships>
</file>

<file path=ppt/slides/_rels/slide20.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2.xml"/>
</Relationships>
</file>

<file path=ppt/slides/_rels/slide21.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2.xml"/>
</Relationships>
</file>

<file path=ppt/slides/_rels/slide22.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image" Target="../media/image29.jpeg"/><Relationship Id="rId3" Type="http://schemas.openxmlformats.org/officeDocument/2006/relationships/slideLayout" Target="../slideLayouts/slideLayout2.xml"/>
</Relationships>
</file>

<file path=ppt/slides/_rels/slide23.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image" Target="../media/image31.jpeg"/><Relationship Id="rId3" Type="http://schemas.openxmlformats.org/officeDocument/2006/relationships/image" Target="../media/image32.jpeg"/><Relationship Id="rId4" Type="http://schemas.openxmlformats.org/officeDocument/2006/relationships/image" Target="../media/image33.jpeg"/><Relationship Id="rId5" Type="http://schemas.openxmlformats.org/officeDocument/2006/relationships/image" Target="../media/image34.jpe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6.png"/><Relationship Id="rId9" Type="http://schemas.openxmlformats.org/officeDocument/2006/relationships/image" Target="../media/image36.png"/><Relationship Id="rId10" Type="http://schemas.openxmlformats.org/officeDocument/2006/relationships/image" Target="../media/image36.png"/><Relationship Id="rId11" Type="http://schemas.openxmlformats.org/officeDocument/2006/relationships/image" Target="../media/image36.png"/><Relationship Id="rId12" Type="http://schemas.openxmlformats.org/officeDocument/2006/relationships/slideLayout" Target="../slideLayouts/slideLayout2.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2.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2.xml"/>
</Relationships>
</file>

<file path=ppt/slides/_rels/slide28.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image" Target="../media/image40.jpeg"/><Relationship Id="rId3" Type="http://schemas.openxmlformats.org/officeDocument/2006/relationships/slideLayout" Target="../slideLayouts/slideLayout2.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2.xml"/>
</Relationships>
</file>

<file path=ppt/slides/_rels/slide31.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image" Target="../media/image44.jpeg"/><Relationship Id="rId4"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2" name="" descr=""/>
          <p:cNvPicPr/>
          <p:nvPr/>
        </p:nvPicPr>
        <p:blipFill>
          <a:blip r:embed="rId1"/>
          <a:stretch/>
        </p:blipFill>
        <p:spPr>
          <a:xfrm>
            <a:off x="0" y="0"/>
            <a:ext cx="10094400" cy="5687640"/>
          </a:xfrm>
          <a:prstGeom prst="rect">
            <a:avLst/>
          </a:prstGeom>
          <a:noFill/>
          <a:ln w="0">
            <a:noFill/>
          </a:ln>
        </p:spPr>
      </p:pic>
      <p:sp>
        <p:nvSpPr>
          <p:cNvPr id="13" name=""/>
          <p:cNvSpPr/>
          <p:nvPr/>
        </p:nvSpPr>
        <p:spPr>
          <a:xfrm>
            <a:off x="3311640" y="852480"/>
            <a:ext cx="5758920" cy="658440"/>
          </a:xfrm>
          <a:prstGeom prst="rect">
            <a:avLst/>
          </a:prstGeom>
          <a:noFill/>
          <a:ln w="0">
            <a:noFill/>
          </a:ln>
        </p:spPr>
        <p:style>
          <a:lnRef idx="0"/>
          <a:fillRef idx="0"/>
          <a:effectRef idx="0"/>
          <a:fontRef idx="minor"/>
        </p:style>
        <p:txBody>
          <a:bodyPr lIns="90000" rIns="90000" tIns="134280" bIns="45000" anchor="t">
            <a:noAutofit/>
          </a:bodyPr>
          <a:p>
            <a:pPr>
              <a:lnSpc>
                <a:spcPct val="84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4400" strike="noStrike" u="none">
                <a:solidFill>
                  <a:srgbClr val="0000cd"/>
                </a:solidFill>
                <a:effectLst/>
                <a:uFillTx/>
                <a:latin typeface="Palatino Linotype"/>
                <a:ea typeface="DejaVu Sans"/>
              </a:rPr>
              <a:t>1. Korintliler</a:t>
            </a:r>
            <a:r>
              <a:rPr b="1" lang="de-DE" sz="4000" strike="noStrike" u="none">
                <a:solidFill>
                  <a:srgbClr val="000000"/>
                </a:solidFill>
                <a:effectLst/>
                <a:uFillTx/>
                <a:latin typeface="Palatino Linotype"/>
                <a:ea typeface="DejaVu Sans"/>
              </a:rPr>
              <a:t> </a:t>
            </a:r>
            <a:r>
              <a:rPr b="1" lang="de-DE" sz="4000" strike="noStrike" u="none">
                <a:solidFill>
                  <a:srgbClr val="696969"/>
                </a:solidFill>
                <a:effectLst/>
                <a:uFillTx/>
                <a:latin typeface="Palatino Linotype"/>
                <a:ea typeface="DejaVu Sans"/>
              </a:rPr>
              <a:t>mektubu</a:t>
            </a:r>
            <a:endParaRPr b="0" lang="bg-BG" sz="4000" strike="noStrike" u="none">
              <a:solidFill>
                <a:srgbClr val="000000"/>
              </a:solidFill>
              <a:effectLst/>
              <a:uFillTx/>
              <a:latin typeface="Arial"/>
            </a:endParaRPr>
          </a:p>
        </p:txBody>
      </p:sp>
      <p:sp>
        <p:nvSpPr>
          <p:cNvPr id="14" name=""/>
          <p:cNvSpPr/>
          <p:nvPr/>
        </p:nvSpPr>
        <p:spPr>
          <a:xfrm>
            <a:off x="3780000" y="304920"/>
            <a:ext cx="5039640" cy="518760"/>
          </a:xfrm>
          <a:prstGeom prst="rect">
            <a:avLst/>
          </a:prstGeom>
          <a:noFill/>
          <a:ln w="0">
            <a:noFill/>
          </a:ln>
        </p:spPr>
        <p:style>
          <a:lnRef idx="0"/>
          <a:fillRef idx="0"/>
          <a:effectRef idx="0"/>
          <a:fontRef idx="minor"/>
        </p:style>
        <p:txBody>
          <a:bodyPr lIns="90000" rIns="90000" tIns="45000" bIns="45000" anchor="t">
            <a:noAutofit/>
          </a:bodyPr>
          <a:p>
            <a:pPr algn="ctr">
              <a:lnSpc>
                <a:spcPct val="101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b22222"/>
                </a:solidFill>
                <a:effectLst/>
                <a:uFillTx/>
                <a:latin typeface="Tahoma"/>
                <a:ea typeface="DejaVu Sans"/>
              </a:rPr>
              <a:t>Kaos Kilisesi Korint</a:t>
            </a:r>
            <a:endParaRPr b="0" lang="bg-BG" sz="2800" strike="noStrike" u="none">
              <a:solidFill>
                <a:srgbClr val="000000"/>
              </a:solidFill>
              <a:effectLst/>
              <a:uFillTx/>
              <a:latin typeface="Arial"/>
            </a:endParaRPr>
          </a:p>
        </p:txBody>
      </p:sp>
      <p:sp>
        <p:nvSpPr>
          <p:cNvPr id="15" name=""/>
          <p:cNvSpPr/>
          <p:nvPr/>
        </p:nvSpPr>
        <p:spPr>
          <a:xfrm>
            <a:off x="3240000" y="4751280"/>
            <a:ext cx="5579640" cy="647280"/>
          </a:xfrm>
          <a:prstGeom prst="rect">
            <a:avLst/>
          </a:prstGeom>
          <a:solidFill>
            <a:srgbClr val="f0e68c">
              <a:alpha val="60000"/>
            </a:srgbClr>
          </a:solidFill>
          <a:ln w="0">
            <a:noFill/>
          </a:ln>
        </p:spPr>
        <p:style>
          <a:lnRef idx="0"/>
          <a:fillRef idx="0"/>
          <a:effectRef idx="0"/>
          <a:fontRef idx="minor"/>
        </p:style>
        <p:txBody>
          <a:bodyPr lIns="90000" rIns="90000" tIns="55800" bIns="45000" anchor="ctr">
            <a:noAutofit/>
          </a:bodyPr>
          <a:p>
            <a:pPr algn="ctr">
              <a:lnSpc>
                <a:spcPct val="97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000000"/>
                </a:solidFill>
                <a:effectLst/>
                <a:uFillTx/>
                <a:latin typeface="Trebuchet MS"/>
                <a:ea typeface="Microsoft YaHei"/>
              </a:rPr>
              <a:t>Ders 8 – EVLİLİK</a:t>
            </a:r>
            <a:r>
              <a:rPr b="1" lang="de-DE" sz="2800" strike="noStrike" u="none">
                <a:solidFill>
                  <a:srgbClr val="000000"/>
                </a:solidFill>
                <a:effectLst/>
                <a:uFillTx/>
                <a:latin typeface="Trebuchet MS"/>
                <a:ea typeface="DejaVu Sans"/>
              </a:rPr>
              <a:t> (bölüm 7) </a:t>
            </a:r>
            <a:endParaRPr b="0" lang="bg-BG"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6" name=""/>
          <p:cNvGrpSpPr/>
          <p:nvPr/>
        </p:nvGrpSpPr>
        <p:grpSpPr>
          <a:xfrm>
            <a:off x="2313000" y="620640"/>
            <a:ext cx="4516200" cy="4516200"/>
            <a:chOff x="2313000" y="620640"/>
            <a:chExt cx="4516200" cy="4516200"/>
          </a:xfrm>
        </p:grpSpPr>
        <p:sp>
          <p:nvSpPr>
            <p:cNvPr id="17" name=""/>
            <p:cNvSpPr/>
            <p:nvPr/>
          </p:nvSpPr>
          <p:spPr>
            <a:xfrm>
              <a:off x="3932280" y="828720"/>
              <a:ext cx="245520" cy="334440"/>
            </a:xfrm>
            <a:prstGeom prst="rect">
              <a:avLst/>
            </a:prstGeom>
            <a:noFill/>
            <a:ln w="0">
              <a:noFill/>
            </a:ln>
          </p:spPr>
          <p:style>
            <a:lnRef idx="0"/>
            <a:fillRef idx="0"/>
            <a:effectRef idx="0"/>
            <a:fontRef idx="minor"/>
          </p:style>
          <p:txBody>
            <a:bodyPr wrap="none" lIns="90000" rIns="90000" tIns="60840" bIns="45000" anchor="t">
              <a:noAutofit/>
            </a:bodyPr>
            <a:p>
              <a:pP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Arial"/>
                  <a:ea typeface="DejaVu Sans"/>
                </a:rPr>
                <a:t>„</a:t>
              </a:r>
              <a:endParaRPr b="0" lang="bg-BG" sz="1800" strike="noStrike" u="none">
                <a:solidFill>
                  <a:srgbClr val="000000"/>
                </a:solidFill>
                <a:effectLst/>
                <a:uFillTx/>
                <a:latin typeface="Arial"/>
              </a:endParaRPr>
            </a:p>
          </p:txBody>
        </p:sp>
        <p:pic>
          <p:nvPicPr>
            <p:cNvPr id="18" name="" descr=""/>
            <p:cNvPicPr/>
            <p:nvPr/>
          </p:nvPicPr>
          <p:blipFill>
            <a:blip r:embed="rId1"/>
            <a:stretch/>
          </p:blipFill>
          <p:spPr>
            <a:xfrm>
              <a:off x="2313000" y="620640"/>
              <a:ext cx="4516200" cy="4516200"/>
            </a:xfrm>
            <a:prstGeom prst="rect">
              <a:avLst/>
            </a:prstGeom>
            <a:noFill/>
            <a:ln w="0">
              <a:noFill/>
            </a:ln>
          </p:spPr>
        </p:pic>
        <p:sp>
          <p:nvSpPr>
            <p:cNvPr id="19" name=""/>
            <p:cNvSpPr/>
            <p:nvPr/>
          </p:nvSpPr>
          <p:spPr>
            <a:xfrm>
              <a:off x="4687920" y="830160"/>
              <a:ext cx="528120" cy="4186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a:t>
              </a:r>
              <a:endParaRPr b="0" lang="bg-BG" sz="2400" strike="noStrike" u="none">
                <a:solidFill>
                  <a:srgbClr val="000000"/>
                </a:solidFill>
                <a:effectLst/>
                <a:uFillTx/>
                <a:latin typeface="Arial"/>
              </a:endParaRPr>
            </a:p>
          </p:txBody>
        </p:sp>
        <p:sp>
          <p:nvSpPr>
            <p:cNvPr id="20" name=""/>
            <p:cNvSpPr/>
            <p:nvPr/>
          </p:nvSpPr>
          <p:spPr>
            <a:xfrm>
              <a:off x="5372280" y="1082520"/>
              <a:ext cx="528120" cy="4190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2</a:t>
              </a:r>
              <a:endParaRPr b="0" lang="bg-BG" sz="2400" strike="noStrike" u="none">
                <a:solidFill>
                  <a:srgbClr val="000000"/>
                </a:solidFill>
                <a:effectLst/>
                <a:uFillTx/>
                <a:latin typeface="Arial"/>
              </a:endParaRPr>
            </a:p>
          </p:txBody>
        </p:sp>
        <p:sp>
          <p:nvSpPr>
            <p:cNvPr id="21" name=""/>
            <p:cNvSpPr/>
            <p:nvPr/>
          </p:nvSpPr>
          <p:spPr>
            <a:xfrm>
              <a:off x="5948280" y="1622520"/>
              <a:ext cx="528480" cy="4186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3</a:t>
              </a:r>
              <a:endParaRPr b="0" lang="bg-BG" sz="2400" strike="noStrike" u="none">
                <a:solidFill>
                  <a:srgbClr val="000000"/>
                </a:solidFill>
                <a:effectLst/>
                <a:uFillTx/>
                <a:latin typeface="Arial"/>
              </a:endParaRPr>
            </a:p>
          </p:txBody>
        </p:sp>
        <p:sp>
          <p:nvSpPr>
            <p:cNvPr id="22" name=""/>
            <p:cNvSpPr/>
            <p:nvPr/>
          </p:nvSpPr>
          <p:spPr>
            <a:xfrm>
              <a:off x="6200640" y="2343240"/>
              <a:ext cx="528480" cy="4186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4</a:t>
              </a:r>
              <a:endParaRPr b="0" lang="bg-BG" sz="2400" strike="noStrike" u="none">
                <a:solidFill>
                  <a:srgbClr val="000000"/>
                </a:solidFill>
                <a:effectLst/>
                <a:uFillTx/>
                <a:latin typeface="Arial"/>
              </a:endParaRPr>
            </a:p>
          </p:txBody>
        </p:sp>
        <p:sp>
          <p:nvSpPr>
            <p:cNvPr id="23" name=""/>
            <p:cNvSpPr/>
            <p:nvPr/>
          </p:nvSpPr>
          <p:spPr>
            <a:xfrm>
              <a:off x="6200640" y="3027240"/>
              <a:ext cx="528480" cy="4190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5</a:t>
              </a:r>
              <a:endParaRPr b="0" lang="bg-BG" sz="2400" strike="noStrike" u="none">
                <a:solidFill>
                  <a:srgbClr val="000000"/>
                </a:solidFill>
                <a:effectLst/>
                <a:uFillTx/>
                <a:latin typeface="Arial"/>
              </a:endParaRPr>
            </a:p>
          </p:txBody>
        </p:sp>
        <p:sp>
          <p:nvSpPr>
            <p:cNvPr id="24" name=""/>
            <p:cNvSpPr/>
            <p:nvPr/>
          </p:nvSpPr>
          <p:spPr>
            <a:xfrm>
              <a:off x="5911920" y="3747960"/>
              <a:ext cx="528120" cy="4190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6</a:t>
              </a:r>
              <a:endParaRPr b="0" lang="bg-BG" sz="2400" strike="noStrike" u="none">
                <a:solidFill>
                  <a:srgbClr val="000000"/>
                </a:solidFill>
                <a:effectLst/>
                <a:uFillTx/>
                <a:latin typeface="Arial"/>
              </a:endParaRPr>
            </a:p>
          </p:txBody>
        </p:sp>
        <p:sp>
          <p:nvSpPr>
            <p:cNvPr id="25" name=""/>
            <p:cNvSpPr/>
            <p:nvPr/>
          </p:nvSpPr>
          <p:spPr>
            <a:xfrm>
              <a:off x="5335560" y="4216320"/>
              <a:ext cx="528480" cy="4186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2f4f4f"/>
                  </a:solidFill>
                  <a:effectLst/>
                  <a:uFillTx/>
                  <a:latin typeface="Arial"/>
                  <a:ea typeface="DejaVu Sans"/>
                </a:rPr>
                <a:t>7</a:t>
              </a:r>
              <a:endParaRPr b="0" lang="bg-BG" sz="2400" strike="noStrike" u="none">
                <a:solidFill>
                  <a:srgbClr val="000000"/>
                </a:solidFill>
                <a:effectLst/>
                <a:uFillTx/>
                <a:latin typeface="Arial"/>
              </a:endParaRPr>
            </a:p>
          </p:txBody>
        </p:sp>
        <p:sp>
          <p:nvSpPr>
            <p:cNvPr id="26" name=""/>
            <p:cNvSpPr/>
            <p:nvPr/>
          </p:nvSpPr>
          <p:spPr>
            <a:xfrm>
              <a:off x="4687920" y="4503600"/>
              <a:ext cx="528120" cy="4190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8</a:t>
              </a:r>
              <a:endParaRPr b="0" lang="bg-BG" sz="2400" strike="noStrike" u="none">
                <a:solidFill>
                  <a:srgbClr val="000000"/>
                </a:solidFill>
                <a:effectLst/>
                <a:uFillTx/>
                <a:latin typeface="Arial"/>
              </a:endParaRPr>
            </a:p>
          </p:txBody>
        </p:sp>
        <p:sp>
          <p:nvSpPr>
            <p:cNvPr id="27" name=""/>
            <p:cNvSpPr/>
            <p:nvPr/>
          </p:nvSpPr>
          <p:spPr>
            <a:xfrm>
              <a:off x="3932280" y="4505400"/>
              <a:ext cx="528120" cy="4186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9</a:t>
              </a:r>
              <a:endParaRPr b="0" lang="bg-BG" sz="2400" strike="noStrike" u="none">
                <a:solidFill>
                  <a:srgbClr val="000000"/>
                </a:solidFill>
                <a:effectLst/>
                <a:uFillTx/>
                <a:latin typeface="Arial"/>
              </a:endParaRPr>
            </a:p>
          </p:txBody>
        </p:sp>
        <p:sp>
          <p:nvSpPr>
            <p:cNvPr id="28" name=""/>
            <p:cNvSpPr/>
            <p:nvPr/>
          </p:nvSpPr>
          <p:spPr>
            <a:xfrm>
              <a:off x="3247920" y="4253040"/>
              <a:ext cx="528480" cy="4186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10</a:t>
              </a:r>
              <a:endParaRPr b="0" lang="bg-BG" sz="2400" strike="noStrike" u="none">
                <a:solidFill>
                  <a:srgbClr val="000000"/>
                </a:solidFill>
                <a:effectLst/>
                <a:uFillTx/>
                <a:latin typeface="Arial"/>
              </a:endParaRPr>
            </a:p>
          </p:txBody>
        </p:sp>
        <p:sp>
          <p:nvSpPr>
            <p:cNvPr id="29" name=""/>
            <p:cNvSpPr/>
            <p:nvPr/>
          </p:nvSpPr>
          <p:spPr>
            <a:xfrm>
              <a:off x="2708280" y="3713040"/>
              <a:ext cx="528120" cy="41904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11</a:t>
              </a:r>
              <a:endParaRPr b="0" lang="bg-BG" sz="2400" strike="noStrike" u="none">
                <a:solidFill>
                  <a:srgbClr val="000000"/>
                </a:solidFill>
                <a:effectLst/>
                <a:uFillTx/>
                <a:latin typeface="Arial"/>
              </a:endParaRPr>
            </a:p>
          </p:txBody>
        </p:sp>
        <p:sp>
          <p:nvSpPr>
            <p:cNvPr id="30" name=""/>
            <p:cNvSpPr/>
            <p:nvPr/>
          </p:nvSpPr>
          <p:spPr>
            <a:xfrm>
              <a:off x="2421000" y="3065400"/>
              <a:ext cx="528120" cy="4186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12</a:t>
              </a:r>
              <a:endParaRPr b="0" lang="bg-BG" sz="2400" strike="noStrike" u="none">
                <a:solidFill>
                  <a:srgbClr val="000000"/>
                </a:solidFill>
                <a:effectLst/>
                <a:uFillTx/>
                <a:latin typeface="Arial"/>
              </a:endParaRPr>
            </a:p>
          </p:txBody>
        </p:sp>
        <p:sp>
          <p:nvSpPr>
            <p:cNvPr id="31" name=""/>
            <p:cNvSpPr/>
            <p:nvPr/>
          </p:nvSpPr>
          <p:spPr>
            <a:xfrm>
              <a:off x="2384280" y="2309760"/>
              <a:ext cx="528480" cy="4186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13</a:t>
              </a:r>
              <a:endParaRPr b="0" lang="bg-BG" sz="2400" strike="noStrike" u="none">
                <a:solidFill>
                  <a:srgbClr val="000000"/>
                </a:solidFill>
                <a:effectLst/>
                <a:uFillTx/>
                <a:latin typeface="Arial"/>
              </a:endParaRPr>
            </a:p>
          </p:txBody>
        </p:sp>
        <p:sp>
          <p:nvSpPr>
            <p:cNvPr id="32" name=""/>
            <p:cNvSpPr/>
            <p:nvPr/>
          </p:nvSpPr>
          <p:spPr>
            <a:xfrm>
              <a:off x="2671920" y="1625760"/>
              <a:ext cx="528120" cy="4186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14</a:t>
              </a:r>
              <a:endParaRPr b="0" lang="bg-BG" sz="2400" strike="noStrike" u="none">
                <a:solidFill>
                  <a:srgbClr val="000000"/>
                </a:solidFill>
                <a:effectLst/>
                <a:uFillTx/>
                <a:latin typeface="Arial"/>
              </a:endParaRPr>
            </a:p>
          </p:txBody>
        </p:sp>
        <p:sp>
          <p:nvSpPr>
            <p:cNvPr id="33" name=""/>
            <p:cNvSpPr/>
            <p:nvPr/>
          </p:nvSpPr>
          <p:spPr>
            <a:xfrm>
              <a:off x="3247920" y="1122480"/>
              <a:ext cx="528480" cy="4186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2f4f4f"/>
                  </a:solidFill>
                  <a:effectLst/>
                  <a:uFillTx/>
                  <a:latin typeface="Arial"/>
                  <a:ea typeface="DejaVu Sans"/>
                </a:rPr>
                <a:t>15</a:t>
              </a:r>
              <a:endParaRPr b="0" lang="bg-BG" sz="2400" strike="noStrike" u="none">
                <a:solidFill>
                  <a:srgbClr val="000000"/>
                </a:solidFill>
                <a:effectLst/>
                <a:uFillTx/>
                <a:latin typeface="Arial"/>
              </a:endParaRPr>
            </a:p>
          </p:txBody>
        </p:sp>
        <p:sp>
          <p:nvSpPr>
            <p:cNvPr id="34" name=""/>
            <p:cNvSpPr/>
            <p:nvPr/>
          </p:nvSpPr>
          <p:spPr>
            <a:xfrm>
              <a:off x="3932280" y="835200"/>
              <a:ext cx="528120" cy="41868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16</a:t>
              </a:r>
              <a:endParaRPr b="0" lang="bg-BG" sz="2400" strike="noStrike" u="none">
                <a:solidFill>
                  <a:srgbClr val="000000"/>
                </a:solidFill>
                <a:effectLst/>
                <a:uFillTx/>
                <a:latin typeface="Arial"/>
              </a:endParaRPr>
            </a:p>
          </p:txBody>
        </p:sp>
      </p:grpSp>
      <p:sp>
        <p:nvSpPr>
          <p:cNvPr id="35" name=""/>
          <p:cNvSpPr/>
          <p:nvPr/>
        </p:nvSpPr>
        <p:spPr>
          <a:xfrm>
            <a:off x="5759280" y="569880"/>
            <a:ext cx="1944360" cy="79668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Bölünmeler</a:t>
            </a:r>
            <a:endParaRPr b="0" lang="bg-BG" sz="2400" strike="noStrike" u="none">
              <a:solidFill>
                <a:srgbClr val="000000"/>
              </a:solidFill>
              <a:effectLst/>
              <a:uFillTx/>
              <a:latin typeface="Arial"/>
            </a:endParaRPr>
          </a:p>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8080"/>
                </a:solidFill>
                <a:effectLst/>
                <a:uFillTx/>
                <a:latin typeface="Trebuchet MS"/>
                <a:ea typeface="DejaVu Sans"/>
              </a:rPr>
              <a:t>1-4</a:t>
            </a:r>
            <a:endParaRPr b="0" lang="bg-BG" sz="2400" strike="noStrike" u="none">
              <a:solidFill>
                <a:srgbClr val="000000"/>
              </a:solidFill>
              <a:effectLst/>
              <a:uFillTx/>
              <a:latin typeface="Arial"/>
            </a:endParaRPr>
          </a:p>
        </p:txBody>
      </p:sp>
      <p:sp>
        <p:nvSpPr>
          <p:cNvPr id="36" name=""/>
          <p:cNvSpPr/>
          <p:nvPr/>
        </p:nvSpPr>
        <p:spPr>
          <a:xfrm>
            <a:off x="6559560" y="3552840"/>
            <a:ext cx="3087360" cy="796680"/>
          </a:xfrm>
          <a:prstGeom prst="rect">
            <a:avLst/>
          </a:prstGeom>
          <a:noFill/>
          <a:ln w="0">
            <a:noFill/>
          </a:ln>
        </p:spPr>
        <p:style>
          <a:lnRef idx="0"/>
          <a:fillRef idx="0"/>
          <a:effectRef idx="0"/>
          <a:fontRef idx="minor"/>
        </p:style>
        <p:txBody>
          <a:bodyPr lIns="90000" rIns="90000" tIns="54000" bIns="45000" anchor="t">
            <a:noAutofit/>
          </a:bodyPr>
          <a:p>
            <a:pP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Microsoft YaHei"/>
              </a:rPr>
              <a:t>    Zina  </a:t>
            </a:r>
            <a:r>
              <a:rPr b="1" lang="de-DE" sz="2400" strike="noStrike" u="none">
                <a:solidFill>
                  <a:srgbClr val="008080"/>
                </a:solidFill>
                <a:effectLst/>
                <a:uFillTx/>
                <a:latin typeface="Trebuchet MS"/>
                <a:ea typeface="DejaVu Sans"/>
              </a:rPr>
              <a:t>5</a:t>
            </a:r>
            <a:endParaRPr b="0" lang="bg-BG" sz="2400" strike="noStrike" u="none">
              <a:solidFill>
                <a:srgbClr val="000000"/>
              </a:solidFill>
              <a:effectLst/>
              <a:uFillTx/>
              <a:latin typeface="Arial"/>
            </a:endParaRPr>
          </a:p>
          <a:p>
            <a:pP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Microsoft YaHei"/>
              </a:rPr>
              <a:t>  Dava açmak  </a:t>
            </a:r>
            <a:r>
              <a:rPr b="1" lang="de-DE" sz="2400" strike="noStrike" u="none">
                <a:solidFill>
                  <a:srgbClr val="008080"/>
                </a:solidFill>
                <a:effectLst/>
                <a:uFillTx/>
                <a:latin typeface="Trebuchet MS"/>
                <a:ea typeface="DejaVu Sans"/>
              </a:rPr>
              <a:t>6</a:t>
            </a:r>
            <a:endParaRPr b="0" lang="bg-BG" sz="2400" strike="noStrike" u="none">
              <a:solidFill>
                <a:srgbClr val="000000"/>
              </a:solidFill>
              <a:effectLst/>
              <a:uFillTx/>
              <a:latin typeface="Arial"/>
            </a:endParaRPr>
          </a:p>
        </p:txBody>
      </p:sp>
      <p:sp>
        <p:nvSpPr>
          <p:cNvPr id="37" name=""/>
          <p:cNvSpPr/>
          <p:nvPr/>
        </p:nvSpPr>
        <p:spPr>
          <a:xfrm>
            <a:off x="5616720" y="4884840"/>
            <a:ext cx="1799640" cy="44388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Evlilik  </a:t>
            </a:r>
            <a:r>
              <a:rPr b="1" lang="de-DE" sz="2400" strike="noStrike" u="none">
                <a:solidFill>
                  <a:srgbClr val="008080"/>
                </a:solidFill>
                <a:effectLst/>
                <a:uFillTx/>
                <a:latin typeface="Trebuchet MS"/>
                <a:ea typeface="DejaVu Sans"/>
              </a:rPr>
              <a:t>7</a:t>
            </a:r>
            <a:endParaRPr b="0" lang="bg-BG" sz="2400" strike="noStrike" u="none">
              <a:solidFill>
                <a:srgbClr val="000000"/>
              </a:solidFill>
              <a:effectLst/>
              <a:uFillTx/>
              <a:latin typeface="Arial"/>
            </a:endParaRPr>
          </a:p>
        </p:txBody>
      </p:sp>
      <p:sp>
        <p:nvSpPr>
          <p:cNvPr id="38" name=""/>
          <p:cNvSpPr/>
          <p:nvPr/>
        </p:nvSpPr>
        <p:spPr>
          <a:xfrm>
            <a:off x="2268360" y="5100480"/>
            <a:ext cx="2771640" cy="46188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Kurban eti  </a:t>
            </a:r>
            <a:r>
              <a:rPr b="1" lang="de-DE" sz="2400" strike="noStrike" u="none">
                <a:solidFill>
                  <a:srgbClr val="008080"/>
                </a:solidFill>
                <a:effectLst/>
                <a:uFillTx/>
                <a:latin typeface="Trebuchet MS"/>
                <a:ea typeface="DejaVu Sans"/>
              </a:rPr>
              <a:t>8-10</a:t>
            </a:r>
            <a:endParaRPr b="0" lang="bg-BG" sz="2400" strike="noStrike" u="none">
              <a:solidFill>
                <a:srgbClr val="000000"/>
              </a:solidFill>
              <a:effectLst/>
              <a:uFillTx/>
              <a:latin typeface="Arial"/>
            </a:endParaRPr>
          </a:p>
        </p:txBody>
      </p:sp>
      <p:sp>
        <p:nvSpPr>
          <p:cNvPr id="39" name=""/>
          <p:cNvSpPr/>
          <p:nvPr/>
        </p:nvSpPr>
        <p:spPr>
          <a:xfrm>
            <a:off x="900000" y="4367160"/>
            <a:ext cx="1979280" cy="4442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Başörtü  </a:t>
            </a:r>
            <a:r>
              <a:rPr b="1" lang="de-DE" sz="2400" strike="noStrike" u="none">
                <a:solidFill>
                  <a:srgbClr val="008080"/>
                </a:solidFill>
                <a:effectLst/>
                <a:uFillTx/>
                <a:latin typeface="Trebuchet MS"/>
                <a:ea typeface="DejaVu Sans"/>
              </a:rPr>
              <a:t>11</a:t>
            </a:r>
            <a:endParaRPr b="0" lang="bg-BG" sz="2400" strike="noStrike" u="none">
              <a:solidFill>
                <a:srgbClr val="000000"/>
              </a:solidFill>
              <a:effectLst/>
              <a:uFillTx/>
              <a:latin typeface="Arial"/>
            </a:endParaRPr>
          </a:p>
        </p:txBody>
      </p:sp>
      <p:sp>
        <p:nvSpPr>
          <p:cNvPr id="40" name=""/>
          <p:cNvSpPr/>
          <p:nvPr/>
        </p:nvSpPr>
        <p:spPr>
          <a:xfrm>
            <a:off x="-144360" y="3959280"/>
            <a:ext cx="2952360" cy="4442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Rabbin sofrası </a:t>
            </a:r>
            <a:r>
              <a:rPr b="1" lang="de-DE" sz="2400" strike="noStrike" u="none">
                <a:solidFill>
                  <a:srgbClr val="008080"/>
                </a:solidFill>
                <a:effectLst/>
                <a:uFillTx/>
                <a:latin typeface="Trebuchet MS"/>
                <a:ea typeface="DejaVu Sans"/>
              </a:rPr>
              <a:t>11</a:t>
            </a:r>
            <a:endParaRPr b="0" lang="bg-BG" sz="2400" strike="noStrike" u="none">
              <a:solidFill>
                <a:srgbClr val="000000"/>
              </a:solidFill>
              <a:effectLst/>
              <a:uFillTx/>
              <a:latin typeface="Arial"/>
            </a:endParaRPr>
          </a:p>
        </p:txBody>
      </p:sp>
      <p:sp>
        <p:nvSpPr>
          <p:cNvPr id="41" name=""/>
          <p:cNvSpPr/>
          <p:nvPr/>
        </p:nvSpPr>
        <p:spPr>
          <a:xfrm>
            <a:off x="252360" y="1979640"/>
            <a:ext cx="2052360" cy="79668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Ruh vergileri</a:t>
            </a:r>
            <a:endParaRPr b="0" lang="bg-BG" sz="2400" strike="noStrike" u="none">
              <a:solidFill>
                <a:srgbClr val="000000"/>
              </a:solidFill>
              <a:effectLst/>
              <a:uFillTx/>
              <a:latin typeface="Arial"/>
            </a:endParaRPr>
          </a:p>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8080"/>
                </a:solidFill>
                <a:effectLst/>
                <a:uFillTx/>
                <a:latin typeface="Trebuchet MS"/>
                <a:ea typeface="DejaVu Sans"/>
              </a:rPr>
              <a:t>12-14</a:t>
            </a:r>
            <a:endParaRPr b="0" lang="bg-BG" sz="2400" strike="noStrike" u="none">
              <a:solidFill>
                <a:srgbClr val="000000"/>
              </a:solidFill>
              <a:effectLst/>
              <a:uFillTx/>
              <a:latin typeface="Arial"/>
            </a:endParaRPr>
          </a:p>
        </p:txBody>
      </p:sp>
      <p:sp>
        <p:nvSpPr>
          <p:cNvPr id="42" name=""/>
          <p:cNvSpPr/>
          <p:nvPr/>
        </p:nvSpPr>
        <p:spPr>
          <a:xfrm>
            <a:off x="1547640" y="671400"/>
            <a:ext cx="1728720" cy="4442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Diriliş  </a:t>
            </a:r>
            <a:r>
              <a:rPr b="1" lang="de-DE" sz="2400" strike="noStrike" u="none">
                <a:solidFill>
                  <a:srgbClr val="008080"/>
                </a:solidFill>
                <a:effectLst/>
                <a:uFillTx/>
                <a:latin typeface="Trebuchet MS"/>
                <a:ea typeface="DejaVu Sans"/>
              </a:rPr>
              <a:t>15</a:t>
            </a:r>
            <a:endParaRPr b="0" lang="bg-BG" sz="2400" strike="noStrike" u="none">
              <a:solidFill>
                <a:srgbClr val="000000"/>
              </a:solidFill>
              <a:effectLst/>
              <a:uFillTx/>
              <a:latin typeface="Arial"/>
            </a:endParaRPr>
          </a:p>
        </p:txBody>
      </p:sp>
      <p:sp>
        <p:nvSpPr>
          <p:cNvPr id="43" name=""/>
          <p:cNvSpPr/>
          <p:nvPr/>
        </p:nvSpPr>
        <p:spPr>
          <a:xfrm>
            <a:off x="-252360" y="179280"/>
            <a:ext cx="5040000" cy="44424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Para toplaması + yolculuk  </a:t>
            </a:r>
            <a:r>
              <a:rPr b="1" lang="de-DE" sz="2400" strike="noStrike" u="none">
                <a:solidFill>
                  <a:srgbClr val="008080"/>
                </a:solidFill>
                <a:effectLst/>
                <a:uFillTx/>
                <a:latin typeface="Trebuchet MS"/>
                <a:ea typeface="DejaVu Sans"/>
              </a:rPr>
              <a:t>16</a:t>
            </a:r>
            <a:endParaRPr b="0" lang="bg-BG" sz="2400" strike="noStrike" u="none">
              <a:solidFill>
                <a:srgbClr val="000000"/>
              </a:solidFill>
              <a:effectLst/>
              <a:uFillTx/>
              <a:latin typeface="Arial"/>
            </a:endParaRPr>
          </a:p>
        </p:txBody>
      </p:sp>
      <p:sp>
        <p:nvSpPr>
          <p:cNvPr id="44" name=""/>
          <p:cNvSpPr/>
          <p:nvPr/>
        </p:nvSpPr>
        <p:spPr>
          <a:xfrm>
            <a:off x="7128000" y="1789200"/>
            <a:ext cx="2700000" cy="1191600"/>
          </a:xfrm>
          <a:prstGeom prst="rect">
            <a:avLst/>
          </a:prstGeom>
          <a:solidFill>
            <a:srgbClr val="ffefd5"/>
          </a:solidFill>
          <a:ln w="36720">
            <a:solidFill>
              <a:srgbClr val="a9a9a9"/>
            </a:solidFill>
            <a:round/>
          </a:ln>
        </p:spPr>
        <p:style>
          <a:lnRef idx="0"/>
          <a:fillRef idx="0"/>
          <a:effectRef idx="0"/>
          <a:fontRef idx="minor"/>
        </p:style>
        <p:txBody>
          <a:bodyPr lIns="54720" rIns="73080" tIns="193320" bIns="0" anchor="ctr">
            <a:noAutofit/>
          </a:bodyPr>
          <a:p>
            <a:pPr algn="ctr">
              <a:lnSpc>
                <a:spcPct val="84000"/>
              </a:lnSpc>
              <a:spcBef>
                <a:spcPts val="88"/>
              </a:spcBef>
              <a:spcAft>
                <a:spcPts val="9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3200" strike="noStrike" u="none">
                <a:solidFill>
                  <a:srgbClr val="008080"/>
                </a:solidFill>
                <a:effectLst/>
                <a:uFillTx/>
                <a:latin typeface="Palatino Linotype"/>
                <a:ea typeface="DejaVu Sans"/>
              </a:rPr>
              <a:t>1.Korintliler</a:t>
            </a:r>
            <a:endParaRPr b="0" lang="bg-BG" sz="3200" strike="noStrike" u="none">
              <a:solidFill>
                <a:srgbClr val="000000"/>
              </a:solidFill>
              <a:effectLst/>
              <a:uFillTx/>
              <a:latin typeface="Arial"/>
            </a:endParaRPr>
          </a:p>
          <a:p>
            <a:pPr algn="ctr">
              <a:lnSpc>
                <a:spcPct val="84000"/>
              </a:lnSpc>
              <a:spcBef>
                <a:spcPts val="88"/>
              </a:spcBef>
              <a:spcAft>
                <a:spcPts val="9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4200" strike="noStrike" u="none">
                <a:solidFill>
                  <a:srgbClr val="0000cd"/>
                </a:solidFill>
                <a:effectLst/>
                <a:uFillTx/>
                <a:latin typeface="Palatino Linotype"/>
                <a:ea typeface="DejaVu Sans"/>
              </a:rPr>
              <a:t>İSKELET</a:t>
            </a:r>
            <a:endParaRPr b="0" lang="bg-BG" sz="4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dur="indefinite" fill="hold">
                      <p:stCondLst>
                        <p:cond delay="indefinite"/>
                      </p:stCondLst>
                      <p:childTnLst>
                        <p:par>
                          <p:cTn id="4" dur="indefinite" fill="hold">
                            <p:stCondLst>
                              <p:cond delay="0"/>
                            </p:stCondLst>
                            <p:childTnLst>
                              <p:par>
                                <p:cTn id="5" dur="indefinite" nodeType="clickEffect" fill="hold" presetClass="entr" presetID="1">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childTnLst>
                                </p:cTn>
                              </p:par>
                              <p:par>
                                <p:cTn id="7" dur="indefinite" nodeType="withEffect" fill="hold" presetClass="entr" presetID="1">
                                  <p:stCondLst>
                                    <p:cond delay="0"/>
                                  </p:stCondLst>
                                  <p:childTnLst>
                                    <p:set>
                                      <p:cBhvr>
                                        <p:cTn id="8" dur="1" fill="hold">
                                          <p:stCondLst>
                                            <p:cond delay="0"/>
                                          </p:stCondLst>
                                        </p:cTn>
                                        <p:tgtEl>
                                          <p:spTgt spid="35">
                                            <p:txEl>
                                              <p:pRg st="1" end="1"/>
                                            </p:txEl>
                                          </p:spTgt>
                                        </p:tgtEl>
                                        <p:attrNameLst>
                                          <p:attrName>style.visibility</p:attrName>
                                        </p:attrNameLst>
                                      </p:cBhvr>
                                      <p:to>
                                        <p:strVal val="visible"/>
                                      </p:to>
                                    </p:set>
                                  </p:childTnLst>
                                </p:cTn>
                              </p:par>
                            </p:childTnLst>
                          </p:cTn>
                        </p:par>
                      </p:childTnLst>
                    </p:cTn>
                  </p:par>
                  <p:par>
                    <p:cTn id="9" dur="indefinite" fill="hold">
                      <p:stCondLst>
                        <p:cond delay="indefinite"/>
                      </p:stCondLst>
                      <p:childTnLst>
                        <p:par>
                          <p:cTn id="10" dur="indefinite" fill="hold">
                            <p:stCondLst>
                              <p:cond delay="0"/>
                            </p:stCondLst>
                            <p:childTnLst>
                              <p:par>
                                <p:cTn id="11" dur="indefinite" nodeType="clickEffect" fill="hold" presetClass="entr" presetID="1">
                                  <p:stCondLst>
                                    <p:cond delay="0"/>
                                  </p:stCondLst>
                                  <p:childTnLst>
                                    <p:set>
                                      <p:cBhvr>
                                        <p:cTn id="12"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3" dur="indefinite" fill="hold">
                      <p:stCondLst>
                        <p:cond delay="indefinite"/>
                      </p:stCondLst>
                      <p:childTnLst>
                        <p:par>
                          <p:cTn id="14" dur="indefinite" fill="hold">
                            <p:stCondLst>
                              <p:cond delay="0"/>
                            </p:stCondLst>
                            <p:childTnLst>
                              <p:par>
                                <p:cTn id="15" dur="indefinite" nodeType="clickEffect" fill="hold" presetClass="entr" presetID="1">
                                  <p:stCondLst>
                                    <p:cond delay="0"/>
                                  </p:stCondLst>
                                  <p:childTnLst>
                                    <p:set>
                                      <p:cBhvr>
                                        <p:cTn id="16"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7" dur="indefinite" fill="hold">
                      <p:stCondLst>
                        <p:cond delay="indefinite"/>
                      </p:stCondLst>
                      <p:childTnLst>
                        <p:par>
                          <p:cTn id="18" dur="indefinite" fill="hold">
                            <p:stCondLst>
                              <p:cond delay="0"/>
                            </p:stCondLst>
                            <p:childTnLst>
                              <p:par>
                                <p:cTn id="19" dur="indefinite" nodeType="clickEffect" fill="hold" presetClass="entr" presetID="1">
                                  <p:stCondLst>
                                    <p:cond delay="0"/>
                                  </p:stCondLst>
                                  <p:childTnLst>
                                    <p:set>
                                      <p:cBhvr>
                                        <p:cTn id="20"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21" dur="indefinite" fill="hold">
                      <p:stCondLst>
                        <p:cond delay="indefinite"/>
                      </p:stCondLst>
                      <p:childTnLst>
                        <p:par>
                          <p:cTn id="22" dur="indefinite" fill="hold">
                            <p:stCondLst>
                              <p:cond delay="0"/>
                            </p:stCondLst>
                            <p:childTnLst>
                              <p:par>
                                <p:cTn id="23" dur="indefinite" nodeType="clickEffect" fill="hold" presetClass="entr" presetID="1">
                                  <p:stCondLst>
                                    <p:cond delay="0"/>
                                  </p:stCondLst>
                                  <p:childTnLst>
                                    <p:set>
                                      <p:cBhvr>
                                        <p:cTn id="24"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25" dur="indefinite" fill="hold">
                      <p:stCondLst>
                        <p:cond delay="indefinite"/>
                      </p:stCondLst>
                      <p:childTnLst>
                        <p:par>
                          <p:cTn id="26" dur="indefinite" fill="hold">
                            <p:stCondLst>
                              <p:cond delay="0"/>
                            </p:stCondLst>
                            <p:childTnLst>
                              <p:par>
                                <p:cTn id="27" dur="indefinite" nodeType="clickEffect" fill="hold" presetClass="entr" presetID="1">
                                  <p:stCondLst>
                                    <p:cond delay="0"/>
                                  </p:stCondLst>
                                  <p:childTnLst>
                                    <p:set>
                                      <p:cBhvr>
                                        <p:cTn id="28"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29" dur="indefinite" fill="hold">
                      <p:stCondLst>
                        <p:cond delay="indefinite"/>
                      </p:stCondLst>
                      <p:childTnLst>
                        <p:par>
                          <p:cTn id="30" dur="indefinite" fill="hold">
                            <p:stCondLst>
                              <p:cond delay="0"/>
                            </p:stCondLst>
                            <p:childTnLst>
                              <p:par>
                                <p:cTn id="31" dur="indefinite" nodeType="clickEffect" fill="hold" presetClass="entr" presetID="1">
                                  <p:stCondLst>
                                    <p:cond delay="0"/>
                                  </p:stCondLst>
                                  <p:childTnLst>
                                    <p:set>
                                      <p:cBhvr>
                                        <p:cTn id="32"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33" dur="indefinite" fill="hold">
                      <p:stCondLst>
                        <p:cond delay="indefinite"/>
                      </p:stCondLst>
                      <p:childTnLst>
                        <p:par>
                          <p:cTn id="34" dur="indefinite" fill="hold">
                            <p:stCondLst>
                              <p:cond delay="0"/>
                            </p:stCondLst>
                            <p:childTnLst>
                              <p:par>
                                <p:cTn id="35" dur="indefinite" nodeType="clickEffect" fill="hold" presetClass="entr" presetID="1">
                                  <p:stCondLst>
                                    <p:cond delay="0"/>
                                  </p:stCondLst>
                                  <p:childTnLst>
                                    <p:set>
                                      <p:cBhvr>
                                        <p:cTn id="36" dur="1" fill="hold">
                                          <p:stCondLst>
                                            <p:cond delay="0"/>
                                          </p:stCondLst>
                                        </p:cTn>
                                        <p:tgtEl>
                                          <p:spTgt spid="41">
                                            <p:txEl>
                                              <p:pRg st="0" end="0"/>
                                            </p:txEl>
                                          </p:spTgt>
                                        </p:tgtEl>
                                        <p:attrNameLst>
                                          <p:attrName>style.visibility</p:attrName>
                                        </p:attrNameLst>
                                      </p:cBhvr>
                                      <p:to>
                                        <p:strVal val="visible"/>
                                      </p:to>
                                    </p:set>
                                  </p:childTnLst>
                                </p:cTn>
                              </p:par>
                              <p:par>
                                <p:cTn id="37" dur="indefinite" nodeType="withEffect" fill="hold" presetClass="entr" presetID="1">
                                  <p:stCondLst>
                                    <p:cond delay="0"/>
                                  </p:stCondLst>
                                  <p:childTnLst>
                                    <p:set>
                                      <p:cBhvr>
                                        <p:cTn id="38" dur="1" fill="hold">
                                          <p:stCondLst>
                                            <p:cond delay="0"/>
                                          </p:stCondLst>
                                        </p:cTn>
                                        <p:tgtEl>
                                          <p:spTgt spid="41">
                                            <p:txEl>
                                              <p:pRg st="1" end="1"/>
                                            </p:txEl>
                                          </p:spTgt>
                                        </p:tgtEl>
                                        <p:attrNameLst>
                                          <p:attrName>style.visibility</p:attrName>
                                        </p:attrNameLst>
                                      </p:cBhvr>
                                      <p:to>
                                        <p:strVal val="visible"/>
                                      </p:to>
                                    </p:set>
                                  </p:childTnLst>
                                </p:cTn>
                              </p:par>
                            </p:childTnLst>
                          </p:cTn>
                        </p:par>
                      </p:childTnLst>
                    </p:cTn>
                  </p:par>
                  <p:par>
                    <p:cTn id="39" dur="indefinite" fill="hold">
                      <p:stCondLst>
                        <p:cond delay="indefinite"/>
                      </p:stCondLst>
                      <p:childTnLst>
                        <p:par>
                          <p:cTn id="40" dur="indefinite" fill="hold">
                            <p:stCondLst>
                              <p:cond delay="0"/>
                            </p:stCondLst>
                            <p:childTnLst>
                              <p:par>
                                <p:cTn id="41" dur="indefinite" nodeType="clickEffect" fill="hold" presetClass="entr" presetID="1">
                                  <p:stCondLst>
                                    <p:cond delay="0"/>
                                  </p:stCondLst>
                                  <p:childTnLst>
                                    <p:set>
                                      <p:cBhvr>
                                        <p:cTn id="42"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43" dur="indefinite" fill="hold">
                      <p:stCondLst>
                        <p:cond delay="indefinite"/>
                      </p:stCondLst>
                      <p:childTnLst>
                        <p:par>
                          <p:cTn id="44" dur="indefinite" fill="hold">
                            <p:stCondLst>
                              <p:cond delay="0"/>
                            </p:stCondLst>
                            <p:childTnLst>
                              <p:par>
                                <p:cTn id="45" dur="indefinite" nodeType="clickEffect" fill="hold" presetClass="entr" presetID="1">
                                  <p:stCondLst>
                                    <p:cond delay="0"/>
                                  </p:stCondLst>
                                  <p:childTnLst>
                                    <p:set>
                                      <p:cBhvr>
                                        <p:cTn id="46" dur="1" fill="hold">
                                          <p:stCondLst>
                                            <p:cond delay="0"/>
                                          </p:stCondLst>
                                        </p:cTn>
                                        <p:tgtEl>
                                          <p:spTgt spid="43">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tile tx="0" ty="0" sx="100000" sy="100000" algn="ctr"/>
        </a:blipFill>
      </p:bgPr>
    </p:bg>
    <p:spTree>
      <p:nvGrpSpPr>
        <p:cNvPr id="1" name=""/>
        <p:cNvGrpSpPr/>
        <p:nvPr/>
      </p:nvGrpSpPr>
      <p:grpSpPr>
        <a:xfrm>
          <a:off x="0" y="0"/>
          <a:ext cx="0" cy="0"/>
          <a:chOff x="0" y="0"/>
          <a:chExt cx="0" cy="0"/>
        </a:xfrm>
      </p:grpSpPr>
      <p:sp>
        <p:nvSpPr>
          <p:cNvPr id="45" name=""/>
          <p:cNvSpPr/>
          <p:nvPr/>
        </p:nvSpPr>
        <p:spPr>
          <a:xfrm>
            <a:off x="216000" y="179280"/>
            <a:ext cx="9684720" cy="5400360"/>
          </a:xfrm>
          <a:prstGeom prst="rect">
            <a:avLst/>
          </a:prstGeom>
          <a:noFill/>
          <a:ln w="0">
            <a:noFill/>
          </a:ln>
        </p:spPr>
        <p:style>
          <a:lnRef idx="0"/>
          <a:fillRef idx="0"/>
          <a:effectRef idx="0"/>
          <a:fontRef idx="minor"/>
        </p:style>
        <p:txBody>
          <a:bodyPr lIns="90000" rIns="90000" tIns="53280" bIns="45000" anchor="t">
            <a:noAutofit/>
          </a:bodyPr>
          <a:p>
            <a:pPr>
              <a:lnSpc>
                <a:spcPct val="97000"/>
              </a:lnSpc>
              <a:spcBef>
                <a:spcPts val="11"/>
              </a:spcBef>
              <a:spcAft>
                <a:spcPts val="1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cd"/>
                </a:solidFill>
                <a:effectLst/>
                <a:uFillTx/>
                <a:latin typeface="Trebuchet MS"/>
                <a:ea typeface="DejaVu Sans"/>
              </a:rPr>
              <a:t>4. Problem: EVLİLİK  (Bölüm 7)</a:t>
            </a:r>
            <a:endParaRPr b="0" lang="bg-BG" sz="2200" strike="noStrike" u="none">
              <a:solidFill>
                <a:srgbClr val="000000"/>
              </a:solidFill>
              <a:effectLst/>
              <a:uFillTx/>
              <a:latin typeface="Arial"/>
            </a:endParaRPr>
          </a:p>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00000"/>
                </a:solidFill>
                <a:effectLst/>
                <a:uFillTx/>
                <a:latin typeface="Trebuchet MS"/>
                <a:ea typeface="DejaVu Sans"/>
              </a:rPr>
              <a:t>1.Soru:  İmana geldikten sonra, normal cinsel ilişkiler devam etsin mi (1-7)</a:t>
            </a:r>
            <a:endParaRPr b="0" lang="bg-BG" sz="2000" strike="noStrike" u="none">
              <a:solidFill>
                <a:srgbClr val="000000"/>
              </a:solidFill>
              <a:effectLst/>
              <a:uFillTx/>
              <a:latin typeface="Arial"/>
            </a:endParaRPr>
          </a:p>
          <a:p>
            <a:pPr>
              <a:lnSpc>
                <a:spcPct val="97000"/>
              </a:lnSpc>
              <a:spcBef>
                <a:spcPts val="11"/>
              </a:spcBef>
              <a:spcAft>
                <a:spcPts val="130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8080"/>
                </a:solidFill>
                <a:effectLst/>
                <a:uFillTx/>
                <a:latin typeface="Trebuchet MS"/>
                <a:ea typeface="DejaVu Sans"/>
              </a:rPr>
              <a:t>     Cevap:  Evet, öyle yapmaya mecburdurlar.</a:t>
            </a:r>
            <a:endParaRPr b="0" lang="bg-BG" sz="2000" strike="noStrike" u="none">
              <a:solidFill>
                <a:srgbClr val="000000"/>
              </a:solidFill>
              <a:effectLst/>
              <a:uFillTx/>
              <a:latin typeface="Arial"/>
            </a:endParaRPr>
          </a:p>
          <a:p>
            <a:pPr marL="549360" indent="-540000">
              <a:lnSpc>
                <a:spcPct val="97000"/>
              </a:lnSpc>
              <a:spcBef>
                <a:spcPts val="11"/>
              </a:spcBef>
              <a:spcAft>
                <a:spcPts val="11"/>
              </a:spcAft>
              <a:tabLst>
                <a:tab algn="l" pos="0"/>
              </a:tabLst>
            </a:pPr>
            <a:r>
              <a:rPr b="1" lang="de-DE" sz="2000" strike="noStrike" u="none">
                <a:solidFill>
                  <a:srgbClr val="800000"/>
                </a:solidFill>
                <a:effectLst/>
                <a:uFillTx/>
                <a:latin typeface="Trebuchet MS"/>
                <a:ea typeface="DejaVu Sans"/>
              </a:rPr>
              <a:t>2.Soru:  Evli olmayanlar evlensinler mi, evlenmesinler mi? (8-9)</a:t>
            </a:r>
            <a:endParaRPr b="0" lang="bg-BG" sz="2000" strike="noStrike" u="none">
              <a:solidFill>
                <a:srgbClr val="000000"/>
              </a:solidFill>
              <a:effectLst/>
              <a:uFillTx/>
              <a:latin typeface="Arial"/>
            </a:endParaRPr>
          </a:p>
          <a:p>
            <a:pPr marL="549360" indent="-540000">
              <a:lnSpc>
                <a:spcPct val="97000"/>
              </a:lnSpc>
              <a:spcBef>
                <a:spcPts val="11"/>
              </a:spcBef>
              <a:spcAft>
                <a:spcPts val="1301"/>
              </a:spcAft>
              <a:tabLst>
                <a:tab algn="l" pos="0"/>
              </a:tabLst>
            </a:pPr>
            <a:r>
              <a:rPr b="1" lang="de-DE" sz="2000" strike="noStrike" u="none">
                <a:solidFill>
                  <a:srgbClr val="008080"/>
                </a:solidFill>
                <a:effectLst/>
                <a:uFillTx/>
                <a:latin typeface="Trebuchet MS"/>
                <a:ea typeface="DejaVu Sans"/>
              </a:rPr>
              <a:t>     Cevap:  Bu armağanın varsa, evlenme. Ama evlenenler de günah işlemez.</a:t>
            </a:r>
            <a:endParaRPr b="0" lang="bg-BG" sz="2000" strike="noStrike" u="none">
              <a:solidFill>
                <a:srgbClr val="000000"/>
              </a:solidFill>
              <a:effectLst/>
              <a:uFillTx/>
              <a:latin typeface="Arial"/>
            </a:endParaRPr>
          </a:p>
          <a:p>
            <a:pPr marL="549360" indent="-540000">
              <a:lnSpc>
                <a:spcPct val="97000"/>
              </a:lnSpc>
              <a:spcBef>
                <a:spcPts val="11"/>
              </a:spcBef>
              <a:spcAft>
                <a:spcPts val="11"/>
              </a:spcAft>
              <a:tabLst>
                <a:tab algn="l" pos="0"/>
              </a:tabLst>
            </a:pPr>
            <a:r>
              <a:rPr b="1" lang="de-DE" sz="2000" strike="noStrike" u="none">
                <a:solidFill>
                  <a:srgbClr val="800000"/>
                </a:solidFill>
                <a:effectLst/>
                <a:uFillTx/>
                <a:latin typeface="Trebuchet MS"/>
                <a:ea typeface="DejaVu Sans"/>
              </a:rPr>
              <a:t>3.Soru:  İmanlı karı koca nikahlarını bozabilirler mi? (10-11)</a:t>
            </a:r>
            <a:endParaRPr b="0" lang="bg-BG" sz="2000" strike="noStrike" u="none">
              <a:solidFill>
                <a:srgbClr val="000000"/>
              </a:solidFill>
              <a:effectLst/>
              <a:uFillTx/>
              <a:latin typeface="Arial"/>
            </a:endParaRPr>
          </a:p>
          <a:p>
            <a:pPr marL="549360" indent="-540000">
              <a:lnSpc>
                <a:spcPct val="97000"/>
              </a:lnSpc>
              <a:spcBef>
                <a:spcPts val="11"/>
              </a:spcBef>
              <a:spcAft>
                <a:spcPts val="1301"/>
              </a:spcAft>
              <a:tabLst>
                <a:tab algn="l" pos="0"/>
              </a:tabLst>
            </a:pPr>
            <a:r>
              <a:rPr b="1" lang="de-DE" sz="2000" strike="noStrike" u="none">
                <a:solidFill>
                  <a:srgbClr val="008080"/>
                </a:solidFill>
                <a:effectLst/>
                <a:uFillTx/>
                <a:latin typeface="Trebuchet MS"/>
                <a:ea typeface="DejaVu Sans"/>
              </a:rPr>
              <a:t>     Cevap:  Hayır! Ya barışsınlar, ya da bir daha evlenmesinler.</a:t>
            </a:r>
            <a:endParaRPr b="0" lang="bg-BG" sz="2000" strike="noStrike" u="none">
              <a:solidFill>
                <a:srgbClr val="000000"/>
              </a:solidFill>
              <a:effectLst/>
              <a:uFillTx/>
              <a:latin typeface="Arial"/>
            </a:endParaRPr>
          </a:p>
          <a:p>
            <a:pPr marL="549360" indent="-540000">
              <a:lnSpc>
                <a:spcPct val="97000"/>
              </a:lnSpc>
              <a:spcBef>
                <a:spcPts val="11"/>
              </a:spcBef>
              <a:spcAft>
                <a:spcPts val="11"/>
              </a:spcAft>
              <a:tabLst>
                <a:tab algn="l" pos="0"/>
              </a:tabLst>
            </a:pPr>
            <a:r>
              <a:rPr b="1" lang="de-DE" sz="2000" strike="noStrike" u="none">
                <a:solidFill>
                  <a:srgbClr val="800000"/>
                </a:solidFill>
                <a:effectLst/>
                <a:uFillTx/>
                <a:latin typeface="Trebuchet MS"/>
                <a:ea typeface="DejaVu Sans"/>
              </a:rPr>
              <a:t>4.Soru:  Sadece bir kişi imanlı ise, evlilik devam etsin mi? (12-16)</a:t>
            </a:r>
            <a:endParaRPr b="0" lang="bg-BG" sz="2000" strike="noStrike" u="none">
              <a:solidFill>
                <a:srgbClr val="000000"/>
              </a:solidFill>
              <a:effectLst/>
              <a:uFillTx/>
              <a:latin typeface="Arial"/>
            </a:endParaRPr>
          </a:p>
          <a:p>
            <a:pPr marL="549360" indent="-540000">
              <a:lnSpc>
                <a:spcPct val="97000"/>
              </a:lnSpc>
              <a:spcBef>
                <a:spcPts val="11"/>
              </a:spcBef>
              <a:spcAft>
                <a:spcPts val="11"/>
              </a:spcAft>
              <a:tabLst>
                <a:tab algn="l" pos="0"/>
              </a:tabLst>
            </a:pPr>
            <a:r>
              <a:rPr b="1" lang="de-DE" sz="2000" strike="noStrike" u="none">
                <a:solidFill>
                  <a:srgbClr val="008080"/>
                </a:solidFill>
                <a:effectLst/>
                <a:uFillTx/>
                <a:latin typeface="Trebuchet MS"/>
                <a:ea typeface="DejaVu Sans"/>
              </a:rPr>
              <a:t>     Cevap:  Mutlaka devam etsin.</a:t>
            </a:r>
            <a:endParaRPr b="0" lang="bg-BG" sz="2000" strike="noStrike" u="none">
              <a:solidFill>
                <a:srgbClr val="000000"/>
              </a:solidFill>
              <a:effectLst/>
              <a:uFillTx/>
              <a:latin typeface="Arial"/>
            </a:endParaRPr>
          </a:p>
          <a:p>
            <a:pPr marL="549360" indent="-540000">
              <a:lnSpc>
                <a:spcPct val="97000"/>
              </a:lnSpc>
              <a:spcBef>
                <a:spcPts val="726"/>
              </a:spcBef>
              <a:spcAft>
                <a:spcPts val="726"/>
              </a:spcAft>
              <a:tabLst>
                <a:tab algn="l" pos="0"/>
              </a:tabLst>
            </a:pPr>
            <a:r>
              <a:rPr b="1" lang="de-DE" sz="2000" strike="noStrike" u="none">
                <a:solidFill>
                  <a:srgbClr val="00008b"/>
                </a:solidFill>
                <a:effectLst/>
                <a:uFillTx/>
                <a:latin typeface="Trebuchet MS"/>
                <a:ea typeface="DejaVu Sans"/>
              </a:rPr>
              <a:t>Genel prensip:  İnsan ilişkilerinde acele bir değişiklik aramayalım (17-24)</a:t>
            </a:r>
            <a:endParaRPr b="0" lang="bg-BG" sz="2000" strike="noStrike" u="none">
              <a:solidFill>
                <a:srgbClr val="000000"/>
              </a:solidFill>
              <a:effectLst/>
              <a:uFillTx/>
              <a:latin typeface="Arial"/>
            </a:endParaRPr>
          </a:p>
          <a:p>
            <a:pPr marL="549360" indent="-540000">
              <a:lnSpc>
                <a:spcPct val="97000"/>
              </a:lnSpc>
              <a:spcBef>
                <a:spcPts val="11"/>
              </a:spcBef>
              <a:spcAft>
                <a:spcPts val="11"/>
              </a:spcAft>
              <a:tabLst>
                <a:tab algn="l" pos="0"/>
              </a:tabLst>
            </a:pPr>
            <a:r>
              <a:rPr b="1" lang="de-DE" sz="2000" strike="noStrike" u="none">
                <a:solidFill>
                  <a:srgbClr val="800000"/>
                </a:solidFill>
                <a:effectLst/>
                <a:uFillTx/>
                <a:latin typeface="Trebuchet MS"/>
                <a:ea typeface="DejaVu Sans"/>
              </a:rPr>
              <a:t>5.Soru:  İmanlı ana babalar, evlatlarını evlendirsinler mi? (25-38)</a:t>
            </a:r>
            <a:endParaRPr b="0" lang="bg-BG" sz="2000" strike="noStrike" u="none">
              <a:solidFill>
                <a:srgbClr val="000000"/>
              </a:solidFill>
              <a:effectLst/>
              <a:uFillTx/>
              <a:latin typeface="Arial"/>
            </a:endParaRPr>
          </a:p>
          <a:p>
            <a:pPr marL="549360" indent="-540000">
              <a:lnSpc>
                <a:spcPct val="97000"/>
              </a:lnSpc>
              <a:spcBef>
                <a:spcPts val="11"/>
              </a:spcBef>
              <a:spcAft>
                <a:spcPts val="1301"/>
              </a:spcAft>
              <a:tabLst>
                <a:tab algn="l" pos="0"/>
              </a:tabLst>
            </a:pPr>
            <a:r>
              <a:rPr b="1" lang="de-DE" sz="2000" strike="noStrike" u="none">
                <a:solidFill>
                  <a:srgbClr val="008080"/>
                </a:solidFill>
                <a:effectLst/>
                <a:uFillTx/>
                <a:latin typeface="Trebuchet MS"/>
                <a:ea typeface="DejaVu Sans"/>
              </a:rPr>
              <a:t>     Cevap:  Herkes kararını versin; en önemli: Rabbe maksimum hizmet</a:t>
            </a:r>
            <a:endParaRPr b="0" lang="bg-BG" sz="2000" strike="noStrike" u="none">
              <a:solidFill>
                <a:srgbClr val="000000"/>
              </a:solidFill>
              <a:effectLst/>
              <a:uFillTx/>
              <a:latin typeface="Arial"/>
            </a:endParaRPr>
          </a:p>
          <a:p>
            <a:pPr marL="549360" indent="-540000">
              <a:lnSpc>
                <a:spcPct val="97000"/>
              </a:lnSpc>
              <a:spcBef>
                <a:spcPts val="11"/>
              </a:spcBef>
              <a:spcAft>
                <a:spcPts val="11"/>
              </a:spcAft>
              <a:tabLst>
                <a:tab algn="l" pos="0"/>
              </a:tabLst>
            </a:pPr>
            <a:r>
              <a:rPr b="1" lang="de-DE" sz="2000" strike="noStrike" u="none">
                <a:solidFill>
                  <a:srgbClr val="800000"/>
                </a:solidFill>
                <a:effectLst/>
                <a:uFillTx/>
                <a:latin typeface="Trebuchet MS"/>
                <a:ea typeface="DejaVu Sans"/>
              </a:rPr>
              <a:t>6.Soru:  İmanlı bir dul kadın tekrar evlenebilir mi? (39-40)</a:t>
            </a:r>
            <a:endParaRPr b="0" lang="bg-BG" sz="2000" strike="noStrike" u="none">
              <a:solidFill>
                <a:srgbClr val="000000"/>
              </a:solidFill>
              <a:effectLst/>
              <a:uFillTx/>
              <a:latin typeface="Arial"/>
            </a:endParaRPr>
          </a:p>
          <a:p>
            <a:pPr marL="549360" indent="-540000">
              <a:lnSpc>
                <a:spcPct val="97000"/>
              </a:lnSpc>
              <a:spcBef>
                <a:spcPts val="11"/>
              </a:spcBef>
              <a:spcAft>
                <a:spcPts val="300"/>
              </a:spcAft>
              <a:tabLst>
                <a:tab algn="l" pos="0"/>
              </a:tabLst>
            </a:pPr>
            <a:r>
              <a:rPr b="1" lang="de-DE" sz="2000" strike="noStrike" u="none">
                <a:solidFill>
                  <a:srgbClr val="008080"/>
                </a:solidFill>
                <a:effectLst/>
                <a:uFillTx/>
                <a:latin typeface="Trebuchet MS"/>
                <a:ea typeface="DejaVu Sans"/>
              </a:rPr>
              <a:t>     Cevap:  Evet, ama sadece bir başka imanlı ile</a:t>
            </a:r>
            <a:endParaRPr b="0" lang="bg-BG" sz="2000" strike="noStrike" u="none">
              <a:solidFill>
                <a:srgbClr val="000000"/>
              </a:solidFill>
              <a:effectLst/>
              <a:uFillTx/>
              <a:latin typeface="Arial"/>
            </a:endParaRPr>
          </a:p>
          <a:p>
            <a:pPr marL="549360" indent="-540000">
              <a:lnSpc>
                <a:spcPct val="97000"/>
              </a:lnSpc>
              <a:spcBef>
                <a:spcPts val="11"/>
              </a:spcBef>
              <a:spcAft>
                <a:spcPts val="300"/>
              </a:spcAft>
              <a:tabLst>
                <a:tab algn="l" pos="0"/>
              </a:tabLst>
            </a:pP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childTnLst>
                  <p:par>
                    <p:cTn id="49" dur="indefinite" fill="hold">
                      <p:stCondLst>
                        <p:cond delay="0"/>
                      </p:stCondLst>
                      <p:childTnLst>
                        <p:par>
                          <p:cTn id="50" dur="indefinite" fill="hold">
                            <p:stCondLst>
                              <p:cond delay="0"/>
                            </p:stCondLst>
                            <p:childTnLst>
                              <p:par>
                                <p:cTn id="51" dur="indefinite" nodeType="withEffect" fill="hold" presetClass="entr" presetID="1">
                                  <p:stCondLst>
                                    <p:cond delay="0"/>
                                  </p:stCondLst>
                                  <p:childTnLst>
                                    <p:set>
                                      <p:cBhvr>
                                        <p:cTn id="52"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53" dur="indefinite" fill="hold">
                      <p:stCondLst>
                        <p:cond delay="indefinite"/>
                      </p:stCondLst>
                      <p:childTnLst>
                        <p:par>
                          <p:cTn id="54" dur="indefinite" fill="hold">
                            <p:stCondLst>
                              <p:cond delay="0"/>
                            </p:stCondLst>
                            <p:childTnLst>
                              <p:par>
                                <p:cTn id="55" dur="indefinite" nodeType="clickEffect" fill="hold" presetClass="entr" presetID="1">
                                  <p:stCondLst>
                                    <p:cond delay="0"/>
                                  </p:stCondLst>
                                  <p:childTnLst>
                                    <p:set>
                                      <p:cBhvr>
                                        <p:cTn id="56" dur="1" fill="hold">
                                          <p:stCondLst>
                                            <p:cond delay="0"/>
                                          </p:stCondLst>
                                        </p:cTn>
                                        <p:tgtEl>
                                          <p:spTgt spid="45">
                                            <p:txEl>
                                              <p:pRg st="1" end="1"/>
                                            </p:txEl>
                                          </p:spTgt>
                                        </p:tgtEl>
                                        <p:attrNameLst>
                                          <p:attrName>style.visibility</p:attrName>
                                        </p:attrNameLst>
                                      </p:cBhvr>
                                      <p:to>
                                        <p:strVal val="visible"/>
                                      </p:to>
                                    </p:set>
                                  </p:childTnLst>
                                </p:cTn>
                              </p:par>
                            </p:childTnLst>
                          </p:cTn>
                        </p:par>
                      </p:childTnLst>
                    </p:cTn>
                  </p:par>
                  <p:par>
                    <p:cTn id="57" dur="indefinite" fill="hold">
                      <p:stCondLst>
                        <p:cond delay="indefinite"/>
                      </p:stCondLst>
                      <p:childTnLst>
                        <p:par>
                          <p:cTn id="58" dur="indefinite" fill="hold">
                            <p:stCondLst>
                              <p:cond delay="0"/>
                            </p:stCondLst>
                            <p:childTnLst>
                              <p:par>
                                <p:cTn id="59" dur="indefinite" nodeType="clickEffect" fill="hold" presetClass="entr" presetID="1">
                                  <p:stCondLst>
                                    <p:cond delay="0"/>
                                  </p:stCondLst>
                                  <p:childTnLst>
                                    <p:set>
                                      <p:cBhvr>
                                        <p:cTn id="60" dur="1" fill="hold">
                                          <p:stCondLst>
                                            <p:cond delay="0"/>
                                          </p:stCondLst>
                                        </p:cTn>
                                        <p:tgtEl>
                                          <p:spTgt spid="45">
                                            <p:txEl>
                                              <p:pRg st="2" end="2"/>
                                            </p:txEl>
                                          </p:spTgt>
                                        </p:tgtEl>
                                        <p:attrNameLst>
                                          <p:attrName>style.visibility</p:attrName>
                                        </p:attrNameLst>
                                      </p:cBhvr>
                                      <p:to>
                                        <p:strVal val="visible"/>
                                      </p:to>
                                    </p:set>
                                  </p:childTnLst>
                                </p:cTn>
                              </p:par>
                            </p:childTnLst>
                          </p:cTn>
                        </p:par>
                      </p:childTnLst>
                    </p:cTn>
                  </p:par>
                  <p:par>
                    <p:cTn id="61" dur="indefinite" fill="hold">
                      <p:stCondLst>
                        <p:cond delay="indefinite"/>
                      </p:stCondLst>
                      <p:childTnLst>
                        <p:par>
                          <p:cTn id="62" dur="indefinite" fill="hold">
                            <p:stCondLst>
                              <p:cond delay="0"/>
                            </p:stCondLst>
                            <p:childTnLst>
                              <p:par>
                                <p:cTn id="63" dur="indefinite" nodeType="clickEffect" fill="hold" presetClass="entr" presetID="1">
                                  <p:stCondLst>
                                    <p:cond delay="0"/>
                                  </p:stCondLst>
                                  <p:childTnLst>
                                    <p:set>
                                      <p:cBhvr>
                                        <p:cTn id="64" dur="1" fill="hold">
                                          <p:stCondLst>
                                            <p:cond delay="0"/>
                                          </p:stCondLst>
                                        </p:cTn>
                                        <p:tgtEl>
                                          <p:spTgt spid="45">
                                            <p:txEl>
                                              <p:pRg st="3" end="3"/>
                                            </p:txEl>
                                          </p:spTgt>
                                        </p:tgtEl>
                                        <p:attrNameLst>
                                          <p:attrName>style.visibility</p:attrName>
                                        </p:attrNameLst>
                                      </p:cBhvr>
                                      <p:to>
                                        <p:strVal val="visible"/>
                                      </p:to>
                                    </p:set>
                                  </p:childTnLst>
                                </p:cTn>
                              </p:par>
                            </p:childTnLst>
                          </p:cTn>
                        </p:par>
                      </p:childTnLst>
                    </p:cTn>
                  </p:par>
                  <p:par>
                    <p:cTn id="65" dur="indefinite" fill="hold">
                      <p:stCondLst>
                        <p:cond delay="indefinite"/>
                      </p:stCondLst>
                      <p:childTnLst>
                        <p:par>
                          <p:cTn id="66" dur="indefinite" fill="hold">
                            <p:stCondLst>
                              <p:cond delay="0"/>
                            </p:stCondLst>
                            <p:childTnLst>
                              <p:par>
                                <p:cTn id="67" dur="indefinite" nodeType="clickEffect" fill="hold" presetClass="entr" presetID="1">
                                  <p:stCondLst>
                                    <p:cond delay="0"/>
                                  </p:stCondLst>
                                  <p:childTnLst>
                                    <p:set>
                                      <p:cBhvr>
                                        <p:cTn id="68" dur="1" fill="hold">
                                          <p:stCondLst>
                                            <p:cond delay="0"/>
                                          </p:stCondLst>
                                        </p:cTn>
                                        <p:tgtEl>
                                          <p:spTgt spid="45">
                                            <p:txEl>
                                              <p:pRg st="4" end="4"/>
                                            </p:txEl>
                                          </p:spTgt>
                                        </p:tgtEl>
                                        <p:attrNameLst>
                                          <p:attrName>style.visibility</p:attrName>
                                        </p:attrNameLst>
                                      </p:cBhvr>
                                      <p:to>
                                        <p:strVal val="visible"/>
                                      </p:to>
                                    </p:set>
                                  </p:childTnLst>
                                </p:cTn>
                              </p:par>
                            </p:childTnLst>
                          </p:cTn>
                        </p:par>
                      </p:childTnLst>
                    </p:cTn>
                  </p:par>
                  <p:par>
                    <p:cTn id="69" dur="indefinite" fill="hold">
                      <p:stCondLst>
                        <p:cond delay="indefinite"/>
                      </p:stCondLst>
                      <p:childTnLst>
                        <p:par>
                          <p:cTn id="70" dur="indefinite" fill="hold">
                            <p:stCondLst>
                              <p:cond delay="0"/>
                            </p:stCondLst>
                            <p:childTnLst>
                              <p:par>
                                <p:cTn id="71" dur="indefinite" nodeType="clickEffect" fill="hold" presetClass="entr" presetID="1">
                                  <p:stCondLst>
                                    <p:cond delay="0"/>
                                  </p:stCondLst>
                                  <p:childTnLst>
                                    <p:set>
                                      <p:cBhvr>
                                        <p:cTn id="72" dur="1" fill="hold">
                                          <p:stCondLst>
                                            <p:cond delay="0"/>
                                          </p:stCondLst>
                                        </p:cTn>
                                        <p:tgtEl>
                                          <p:spTgt spid="45">
                                            <p:txEl>
                                              <p:pRg st="5" end="5"/>
                                            </p:txEl>
                                          </p:spTgt>
                                        </p:tgtEl>
                                        <p:attrNameLst>
                                          <p:attrName>style.visibility</p:attrName>
                                        </p:attrNameLst>
                                      </p:cBhvr>
                                      <p:to>
                                        <p:strVal val="visible"/>
                                      </p:to>
                                    </p:set>
                                  </p:childTnLst>
                                </p:cTn>
                              </p:par>
                            </p:childTnLst>
                          </p:cTn>
                        </p:par>
                      </p:childTnLst>
                    </p:cTn>
                  </p:par>
                  <p:par>
                    <p:cTn id="73" dur="indefinite" fill="hold">
                      <p:stCondLst>
                        <p:cond delay="indefinite"/>
                      </p:stCondLst>
                      <p:childTnLst>
                        <p:par>
                          <p:cTn id="74" dur="indefinite" fill="hold">
                            <p:stCondLst>
                              <p:cond delay="0"/>
                            </p:stCondLst>
                            <p:childTnLst>
                              <p:par>
                                <p:cTn id="75" dur="indefinite" nodeType="clickEffect" fill="hold" presetClass="entr" presetID="1">
                                  <p:stCondLst>
                                    <p:cond delay="0"/>
                                  </p:stCondLst>
                                  <p:childTnLst>
                                    <p:set>
                                      <p:cBhvr>
                                        <p:cTn id="76" dur="1" fill="hold">
                                          <p:stCondLst>
                                            <p:cond delay="0"/>
                                          </p:stCondLst>
                                        </p:cTn>
                                        <p:tgtEl>
                                          <p:spTgt spid="45">
                                            <p:txEl>
                                              <p:pRg st="6" end="6"/>
                                            </p:txEl>
                                          </p:spTgt>
                                        </p:tgtEl>
                                        <p:attrNameLst>
                                          <p:attrName>style.visibility</p:attrName>
                                        </p:attrNameLst>
                                      </p:cBhvr>
                                      <p:to>
                                        <p:strVal val="visible"/>
                                      </p:to>
                                    </p:set>
                                  </p:childTnLst>
                                </p:cTn>
                              </p:par>
                            </p:childTnLst>
                          </p:cTn>
                        </p:par>
                      </p:childTnLst>
                    </p:cTn>
                  </p:par>
                  <p:par>
                    <p:cTn id="77" dur="indefinite" fill="hold">
                      <p:stCondLst>
                        <p:cond delay="indefinite"/>
                      </p:stCondLst>
                      <p:childTnLst>
                        <p:par>
                          <p:cTn id="78" dur="indefinite" fill="hold">
                            <p:stCondLst>
                              <p:cond delay="0"/>
                            </p:stCondLst>
                            <p:childTnLst>
                              <p:par>
                                <p:cTn id="79" dur="indefinite" nodeType="clickEffect" fill="hold" presetClass="entr" presetID="1">
                                  <p:stCondLst>
                                    <p:cond delay="0"/>
                                  </p:stCondLst>
                                  <p:childTnLst>
                                    <p:set>
                                      <p:cBhvr>
                                        <p:cTn id="80" dur="1" fill="hold">
                                          <p:stCondLst>
                                            <p:cond delay="0"/>
                                          </p:stCondLst>
                                        </p:cTn>
                                        <p:tgtEl>
                                          <p:spTgt spid="45">
                                            <p:txEl>
                                              <p:pRg st="7" end="7"/>
                                            </p:txEl>
                                          </p:spTgt>
                                        </p:tgtEl>
                                        <p:attrNameLst>
                                          <p:attrName>style.visibility</p:attrName>
                                        </p:attrNameLst>
                                      </p:cBhvr>
                                      <p:to>
                                        <p:strVal val="visible"/>
                                      </p:to>
                                    </p:set>
                                  </p:childTnLst>
                                </p:cTn>
                              </p:par>
                            </p:childTnLst>
                          </p:cTn>
                        </p:par>
                      </p:childTnLst>
                    </p:cTn>
                  </p:par>
                  <p:par>
                    <p:cTn id="81" dur="indefinite" fill="hold">
                      <p:stCondLst>
                        <p:cond delay="indefinite"/>
                      </p:stCondLst>
                      <p:childTnLst>
                        <p:par>
                          <p:cTn id="82" dur="indefinite" fill="hold">
                            <p:stCondLst>
                              <p:cond delay="0"/>
                            </p:stCondLst>
                            <p:childTnLst>
                              <p:par>
                                <p:cTn id="83" dur="indefinite" nodeType="clickEffect" fill="hold" presetClass="entr" presetID="1">
                                  <p:stCondLst>
                                    <p:cond delay="0"/>
                                  </p:stCondLst>
                                  <p:childTnLst>
                                    <p:set>
                                      <p:cBhvr>
                                        <p:cTn id="84" dur="1" fill="hold">
                                          <p:stCondLst>
                                            <p:cond delay="0"/>
                                          </p:stCondLst>
                                        </p:cTn>
                                        <p:tgtEl>
                                          <p:spTgt spid="45">
                                            <p:txEl>
                                              <p:pRg st="8" end="8"/>
                                            </p:txEl>
                                          </p:spTgt>
                                        </p:tgtEl>
                                        <p:attrNameLst>
                                          <p:attrName>style.visibility</p:attrName>
                                        </p:attrNameLst>
                                      </p:cBhvr>
                                      <p:to>
                                        <p:strVal val="visible"/>
                                      </p:to>
                                    </p:set>
                                  </p:childTnLst>
                                </p:cTn>
                              </p:par>
                            </p:childTnLst>
                          </p:cTn>
                        </p:par>
                      </p:childTnLst>
                    </p:cTn>
                  </p:par>
                  <p:par>
                    <p:cTn id="85" dur="indefinite" fill="hold">
                      <p:stCondLst>
                        <p:cond delay="indefinite"/>
                      </p:stCondLst>
                      <p:childTnLst>
                        <p:par>
                          <p:cTn id="86" dur="indefinite" fill="hold">
                            <p:stCondLst>
                              <p:cond delay="0"/>
                            </p:stCondLst>
                            <p:childTnLst>
                              <p:par>
                                <p:cTn id="87" dur="indefinite" nodeType="clickEffect" fill="hold" presetClass="entr" presetID="1">
                                  <p:stCondLst>
                                    <p:cond delay="0"/>
                                  </p:stCondLst>
                                  <p:childTnLst>
                                    <p:set>
                                      <p:cBhvr>
                                        <p:cTn id="88" dur="1" fill="hold">
                                          <p:stCondLst>
                                            <p:cond delay="0"/>
                                          </p:stCondLst>
                                        </p:cTn>
                                        <p:tgtEl>
                                          <p:spTgt spid="45">
                                            <p:txEl>
                                              <p:pRg st="9" end="9"/>
                                            </p:txEl>
                                          </p:spTgt>
                                        </p:tgtEl>
                                        <p:attrNameLst>
                                          <p:attrName>style.visibility</p:attrName>
                                        </p:attrNameLst>
                                      </p:cBhvr>
                                      <p:to>
                                        <p:strVal val="visible"/>
                                      </p:to>
                                    </p:set>
                                  </p:childTnLst>
                                </p:cTn>
                              </p:par>
                            </p:childTnLst>
                          </p:cTn>
                        </p:par>
                      </p:childTnLst>
                    </p:cTn>
                  </p:par>
                  <p:par>
                    <p:cTn id="89" dur="indefinite" fill="hold">
                      <p:stCondLst>
                        <p:cond delay="indefinite"/>
                      </p:stCondLst>
                      <p:childTnLst>
                        <p:par>
                          <p:cTn id="90" dur="indefinite" fill="hold">
                            <p:stCondLst>
                              <p:cond delay="0"/>
                            </p:stCondLst>
                            <p:childTnLst>
                              <p:par>
                                <p:cTn id="91" dur="indefinite" nodeType="clickEffect" fill="hold" presetClass="entr" presetID="1">
                                  <p:stCondLst>
                                    <p:cond delay="0"/>
                                  </p:stCondLst>
                                  <p:childTnLst>
                                    <p:set>
                                      <p:cBhvr>
                                        <p:cTn id="92" dur="1" fill="hold">
                                          <p:stCondLst>
                                            <p:cond delay="0"/>
                                          </p:stCondLst>
                                        </p:cTn>
                                        <p:tgtEl>
                                          <p:spTgt spid="45">
                                            <p:txEl>
                                              <p:pRg st="10" end="10"/>
                                            </p:txEl>
                                          </p:spTgt>
                                        </p:tgtEl>
                                        <p:attrNameLst>
                                          <p:attrName>style.visibility</p:attrName>
                                        </p:attrNameLst>
                                      </p:cBhvr>
                                      <p:to>
                                        <p:strVal val="visible"/>
                                      </p:to>
                                    </p:set>
                                  </p:childTnLst>
                                </p:cTn>
                              </p:par>
                            </p:childTnLst>
                          </p:cTn>
                        </p:par>
                      </p:childTnLst>
                    </p:cTn>
                  </p:par>
                  <p:par>
                    <p:cTn id="93" dur="indefinite" fill="hold">
                      <p:stCondLst>
                        <p:cond delay="indefinite"/>
                      </p:stCondLst>
                      <p:childTnLst>
                        <p:par>
                          <p:cTn id="94" dur="indefinite" fill="hold">
                            <p:stCondLst>
                              <p:cond delay="0"/>
                            </p:stCondLst>
                            <p:childTnLst>
                              <p:par>
                                <p:cTn id="95" dur="indefinite" nodeType="clickEffect" fill="hold" presetClass="entr" presetID="1">
                                  <p:stCondLst>
                                    <p:cond delay="0"/>
                                  </p:stCondLst>
                                  <p:childTnLst>
                                    <p:set>
                                      <p:cBhvr>
                                        <p:cTn id="96" dur="1" fill="hold">
                                          <p:stCondLst>
                                            <p:cond delay="0"/>
                                          </p:stCondLst>
                                        </p:cTn>
                                        <p:tgtEl>
                                          <p:spTgt spid="45">
                                            <p:txEl>
                                              <p:pRg st="11" end="11"/>
                                            </p:txEl>
                                          </p:spTgt>
                                        </p:tgtEl>
                                        <p:attrNameLst>
                                          <p:attrName>style.visibility</p:attrName>
                                        </p:attrNameLst>
                                      </p:cBhvr>
                                      <p:to>
                                        <p:strVal val="visible"/>
                                      </p:to>
                                    </p:set>
                                  </p:childTnLst>
                                </p:cTn>
                              </p:par>
                            </p:childTnLst>
                          </p:cTn>
                        </p:par>
                      </p:childTnLst>
                    </p:cTn>
                  </p:par>
                  <p:par>
                    <p:cTn id="97" dur="indefinite" fill="hold">
                      <p:stCondLst>
                        <p:cond delay="indefinite"/>
                      </p:stCondLst>
                      <p:childTnLst>
                        <p:par>
                          <p:cTn id="98" dur="indefinite" fill="hold">
                            <p:stCondLst>
                              <p:cond delay="0"/>
                            </p:stCondLst>
                            <p:childTnLst>
                              <p:par>
                                <p:cTn id="99" dur="indefinite" nodeType="clickEffect" fill="hold" presetClass="entr" presetID="1">
                                  <p:stCondLst>
                                    <p:cond delay="0"/>
                                  </p:stCondLst>
                                  <p:childTnLst>
                                    <p:set>
                                      <p:cBhvr>
                                        <p:cTn id="100" dur="1" fill="hold">
                                          <p:stCondLst>
                                            <p:cond delay="0"/>
                                          </p:stCondLst>
                                        </p:cTn>
                                        <p:tgtEl>
                                          <p:spTgt spid="45">
                                            <p:txEl>
                                              <p:pRg st="12" end="12"/>
                                            </p:txEl>
                                          </p:spTgt>
                                        </p:tgtEl>
                                        <p:attrNameLst>
                                          <p:attrName>style.visibility</p:attrName>
                                        </p:attrNameLst>
                                      </p:cBhvr>
                                      <p:to>
                                        <p:strVal val="visible"/>
                                      </p:to>
                                    </p:set>
                                  </p:childTnLst>
                                </p:cTn>
                              </p:par>
                            </p:childTnLst>
                          </p:cTn>
                        </p:par>
                      </p:childTnLst>
                    </p:cTn>
                  </p:par>
                  <p:par>
                    <p:cTn id="101" dur="indefinite" fill="hold">
                      <p:stCondLst>
                        <p:cond delay="indefinite"/>
                      </p:stCondLst>
                      <p:childTnLst>
                        <p:par>
                          <p:cTn id="102" dur="indefinite" fill="hold">
                            <p:stCondLst>
                              <p:cond delay="0"/>
                            </p:stCondLst>
                            <p:childTnLst>
                              <p:par>
                                <p:cTn id="103" dur="indefinite" nodeType="clickEffect" fill="hold" presetClass="entr" presetID="1">
                                  <p:stCondLst>
                                    <p:cond delay="0"/>
                                  </p:stCondLst>
                                  <p:childTnLst>
                                    <p:set>
                                      <p:cBhvr>
                                        <p:cTn id="104" dur="1" fill="hold">
                                          <p:stCondLst>
                                            <p:cond delay="0"/>
                                          </p:stCondLst>
                                        </p:cTn>
                                        <p:tgtEl>
                                          <p:spTgt spid="45">
                                            <p:txEl>
                                              <p:pRg st="13" end="1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6"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47"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1.Soru:  İmana geldikten sonra, normal cinsel ilişkiler devam etsin mi (1-7)</a:t>
            </a:r>
            <a:endParaRPr b="0" lang="bg-BG" sz="2000" strike="noStrike" u="none">
              <a:solidFill>
                <a:srgbClr val="000000"/>
              </a:solidFill>
              <a:effectLst/>
              <a:uFillTx/>
              <a:latin typeface="Arial"/>
            </a:endParaRPr>
          </a:p>
        </p:txBody>
      </p:sp>
      <p:sp>
        <p:nvSpPr>
          <p:cNvPr id="48" name=""/>
          <p:cNvSpPr/>
          <p:nvPr/>
        </p:nvSpPr>
        <p:spPr>
          <a:xfrm>
            <a:off x="540000" y="1296000"/>
            <a:ext cx="3995640" cy="180288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a0522d"/>
                </a:solidFill>
                <a:effectLst/>
                <a:uFillTx/>
                <a:latin typeface="Trebuchet MS"/>
                <a:ea typeface="DejaVu Sans"/>
              </a:rPr>
              <a:t>Çıkış 19:14-15</a:t>
            </a:r>
            <a:endParaRPr b="0" lang="bg-BG" sz="1800" strike="noStrike" u="none">
              <a:solidFill>
                <a:srgbClr val="000000"/>
              </a:solidFill>
              <a:effectLst/>
              <a:uFillTx/>
              <a:latin typeface="Arial"/>
            </a:endParaRPr>
          </a:p>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Sonra Musa dağdan halkın yanına inip onları arındırdı. Herkes giysilerini yıkadı. 15  Musa halka, "Üçüncü güne hazır olun" dedi, "Bu süre içinde cinsel ilişkide bulunmayın."</a:t>
            </a:r>
            <a:endParaRPr b="0" lang="bg-BG" sz="1800" strike="noStrike" u="none">
              <a:solidFill>
                <a:srgbClr val="000000"/>
              </a:solidFill>
              <a:effectLst/>
              <a:uFillTx/>
              <a:latin typeface="Arial"/>
            </a:endParaRPr>
          </a:p>
        </p:txBody>
      </p:sp>
      <p:pic>
        <p:nvPicPr>
          <p:cNvPr id="49" name="" descr=""/>
          <p:cNvPicPr/>
          <p:nvPr/>
        </p:nvPicPr>
        <p:blipFill>
          <a:blip r:embed="rId1"/>
          <a:stretch/>
        </p:blipFill>
        <p:spPr>
          <a:xfrm>
            <a:off x="622800" y="3213720"/>
            <a:ext cx="3228840" cy="2211480"/>
          </a:xfrm>
          <a:prstGeom prst="rect">
            <a:avLst/>
          </a:prstGeom>
          <a:noFill/>
          <a:ln w="0">
            <a:noFill/>
          </a:ln>
        </p:spPr>
      </p:pic>
      <p:pic>
        <p:nvPicPr>
          <p:cNvPr id="50" name="" descr=""/>
          <p:cNvPicPr/>
          <p:nvPr/>
        </p:nvPicPr>
        <p:blipFill>
          <a:blip r:embed="rId2"/>
          <a:srcRect l="8943" t="0" r="7431" b="0"/>
          <a:stretch/>
        </p:blipFill>
        <p:spPr>
          <a:xfrm>
            <a:off x="6156000" y="1309320"/>
            <a:ext cx="3455640" cy="2362320"/>
          </a:xfrm>
          <a:prstGeom prst="rect">
            <a:avLst/>
          </a:prstGeom>
          <a:noFill/>
          <a:ln w="0">
            <a:noFill/>
          </a:ln>
        </p:spPr>
      </p:pic>
      <p:pic>
        <p:nvPicPr>
          <p:cNvPr id="51" name="" descr=""/>
          <p:cNvPicPr/>
          <p:nvPr/>
        </p:nvPicPr>
        <p:blipFill>
          <a:blip r:embed="rId3"/>
          <a:stretch/>
        </p:blipFill>
        <p:spPr>
          <a:xfrm>
            <a:off x="4664160" y="2418840"/>
            <a:ext cx="1923480" cy="2872800"/>
          </a:xfrm>
          <a:prstGeom prst="rect">
            <a:avLst/>
          </a:prstGeom>
          <a:noFill/>
          <a:ln w="0">
            <a:noFill/>
          </a:ln>
        </p:spPr>
      </p:pic>
      <p:pic>
        <p:nvPicPr>
          <p:cNvPr id="52" name="" descr=""/>
          <p:cNvPicPr/>
          <p:nvPr/>
        </p:nvPicPr>
        <p:blipFill>
          <a:blip r:embed="rId4"/>
          <a:stretch/>
        </p:blipFill>
        <p:spPr>
          <a:xfrm>
            <a:off x="7884000" y="3132000"/>
            <a:ext cx="2116800" cy="2116800"/>
          </a:xfrm>
          <a:prstGeom prst="rect">
            <a:avLst/>
          </a:prstGeom>
          <a:noFill/>
          <a:ln w="0">
            <a:noFill/>
          </a:ln>
        </p:spPr>
      </p:pic>
      <p:sp>
        <p:nvSpPr>
          <p:cNvPr id="53" name=""/>
          <p:cNvSpPr/>
          <p:nvPr/>
        </p:nvSpPr>
        <p:spPr>
          <a:xfrm>
            <a:off x="6262560" y="4208760"/>
            <a:ext cx="2266920" cy="1298880"/>
          </a:xfrm>
          <a:prstGeom prst="rect">
            <a:avLst/>
          </a:prstGeom>
          <a:solidFill>
            <a:srgbClr val="ffefd5"/>
          </a:solidFill>
          <a:ln w="0">
            <a:noFill/>
          </a:ln>
        </p:spPr>
        <p:style>
          <a:lnRef idx="0"/>
          <a:fillRef idx="0"/>
          <a:effectRef idx="0"/>
          <a:fontRef idx="minor"/>
        </p:style>
        <p:txBody>
          <a:bodyPr lIns="90000" rIns="90000" tIns="51840" bIns="45000" anchor="t" anchorCtr="1">
            <a:noAutofit/>
          </a:bodyPr>
          <a:p>
            <a:pPr algn="ctr">
              <a:lnSpc>
                <a:spcPct val="100000"/>
              </a:lnSpc>
              <a:spcBef>
                <a:spcPts val="238"/>
              </a:spcBef>
              <a:spcAft>
                <a:spcPts val="10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00000"/>
                </a:solidFill>
                <a:effectLst/>
                <a:uFillTx/>
                <a:latin typeface="Palatino Linotype"/>
                <a:ea typeface="DejaVu Sans"/>
              </a:rPr>
              <a:t>Vesta Bakireleri Artemis - Atina:  </a:t>
            </a:r>
            <a:r>
              <a:rPr b="1" lang="de-DE" sz="1800" strike="noStrike" u="none">
                <a:solidFill>
                  <a:srgbClr val="008080"/>
                </a:solidFill>
                <a:effectLst/>
                <a:uFillTx/>
                <a:latin typeface="Palatino Linotype"/>
                <a:ea typeface="DejaVu Sans"/>
              </a:rPr>
              <a:t>bakirelik kutsal olmanın bir parçası</a:t>
            </a:r>
            <a:endParaRPr b="0" lang="bg-BG" sz="1800" strike="noStrike" u="none">
              <a:solidFill>
                <a:srgbClr val="000000"/>
              </a:solidFill>
              <a:effectLst/>
              <a:uFillTx/>
              <a:latin typeface="Arial"/>
            </a:endParaRPr>
          </a:p>
        </p:txBody>
      </p:sp>
      <p:sp>
        <p:nvSpPr>
          <p:cNvPr id="54" name=""/>
          <p:cNvSpPr/>
          <p:nvPr/>
        </p:nvSpPr>
        <p:spPr>
          <a:xfrm>
            <a:off x="622800" y="3168000"/>
            <a:ext cx="3239640" cy="647640"/>
          </a:xfrm>
          <a:prstGeom prst="rect">
            <a:avLst/>
          </a:prstGeom>
          <a:solidFill>
            <a:srgbClr val="ffefd5"/>
          </a:solidFill>
          <a:ln w="0">
            <a:noFill/>
          </a:ln>
        </p:spPr>
        <p:style>
          <a:lnRef idx="0"/>
          <a:fillRef idx="0"/>
          <a:effectRef idx="0"/>
          <a:fontRef idx="minor"/>
        </p:style>
        <p:txBody>
          <a:bodyPr lIns="90000" rIns="90000" tIns="51840" bIns="45000" anchor="t" anchorCtr="1">
            <a:noAutofit/>
          </a:bodyPr>
          <a:p>
            <a:pPr algn="ctr">
              <a:lnSpc>
                <a:spcPct val="100000"/>
              </a:lnSpc>
              <a:spcBef>
                <a:spcPts val="238"/>
              </a:spcBef>
              <a:spcAft>
                <a:spcPts val="10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00000"/>
                </a:solidFill>
                <a:effectLst/>
                <a:uFillTx/>
                <a:latin typeface="Palatino Linotype"/>
                <a:ea typeface="DejaVu Sans"/>
              </a:rPr>
              <a:t>EA’da kutsal olaylarda cinsel ilişkiden uzak durmak</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5" name=""/>
          <p:cNvSpPr/>
          <p:nvPr/>
        </p:nvSpPr>
        <p:spPr>
          <a:xfrm>
            <a:off x="360360" y="1440000"/>
            <a:ext cx="3239280" cy="1439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7:1</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Şimdi de bana yazdığınız meselelere geçeyim. Erkek için iyi bir şeydir evlenmesin.</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56"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57" name=""/>
          <p:cNvSpPr/>
          <p:nvPr/>
        </p:nvSpPr>
        <p:spPr>
          <a:xfrm>
            <a:off x="540000" y="3056760"/>
            <a:ext cx="4678920" cy="2234880"/>
          </a:xfrm>
          <a:prstGeom prst="rect">
            <a:avLst/>
          </a:prstGeom>
          <a:noFill/>
          <a:ln w="0">
            <a:noFill/>
          </a:ln>
        </p:spPr>
        <p:style>
          <a:lnRef idx="0"/>
          <a:fillRef idx="0"/>
          <a:effectRef idx="0"/>
          <a:fontRef idx="minor"/>
        </p:style>
        <p:txBody>
          <a:bodyPr lIns="90000" rIns="90000" tIns="51840" bIns="45000" anchor="t">
            <a:noAutofit/>
          </a:bodyPr>
          <a:p>
            <a:pPr marL="216000" indent="-216000">
              <a:lnSpc>
                <a:spcPct val="100000"/>
              </a:lnSpc>
              <a:spcBef>
                <a:spcPts val="238"/>
              </a:spcBef>
              <a:spcAft>
                <a:spcPts val="1037"/>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Eski toplumlarda evlenmek ve çocuk edinmek kişisel bir karar değildi, sosyal bir beklenti idi, bir çeşit vatan görevi.</a:t>
            </a:r>
            <a:endParaRPr b="0" lang="bg-BG" sz="1800" strike="noStrike" u="none">
              <a:solidFill>
                <a:srgbClr val="000000"/>
              </a:solidFill>
              <a:effectLst/>
              <a:uFillTx/>
              <a:latin typeface="Arial"/>
            </a:endParaRPr>
          </a:p>
          <a:p>
            <a:pPr marL="216000" indent="-216000">
              <a:lnSpc>
                <a:spcPct val="100000"/>
              </a:lnSpc>
              <a:spcBef>
                <a:spcPts val="238"/>
              </a:spcBef>
              <a:spcAft>
                <a:spcPts val="1037"/>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Pavlus burada yepyeni bir anlayış getiriyor: “Evlenmemeye karar verebilirsin ve kimsenin seni bu konuda eleştirme hakkı yok.”</a:t>
            </a:r>
            <a:endParaRPr b="0" lang="bg-BG" sz="1800" strike="noStrike" u="none">
              <a:solidFill>
                <a:srgbClr val="000000"/>
              </a:solidFill>
              <a:effectLst/>
              <a:uFillTx/>
              <a:latin typeface="Arial"/>
            </a:endParaRPr>
          </a:p>
        </p:txBody>
      </p:sp>
      <p:sp>
        <p:nvSpPr>
          <p:cNvPr id="58"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1.Soru:  İmana geldikten sonra, normal cinsel ilişkiler devam etsin mi (1-7)</a:t>
            </a:r>
            <a:endParaRPr b="0" lang="bg-BG" sz="2000" strike="noStrike" u="none">
              <a:solidFill>
                <a:srgbClr val="000000"/>
              </a:solidFill>
              <a:effectLst/>
              <a:uFillTx/>
              <a:latin typeface="Arial"/>
            </a:endParaRPr>
          </a:p>
        </p:txBody>
      </p:sp>
      <p:pic>
        <p:nvPicPr>
          <p:cNvPr id="59" name="" descr=""/>
          <p:cNvPicPr/>
          <p:nvPr/>
        </p:nvPicPr>
        <p:blipFill>
          <a:blip r:embed="rId1"/>
          <a:stretch/>
        </p:blipFill>
        <p:spPr>
          <a:xfrm>
            <a:off x="5940000" y="1333440"/>
            <a:ext cx="3779640" cy="2959920"/>
          </a:xfrm>
          <a:prstGeom prst="rect">
            <a:avLst/>
          </a:prstGeom>
          <a:noFill/>
          <a:ln w="0">
            <a:noFill/>
          </a:ln>
        </p:spPr>
      </p:pic>
      <p:sp>
        <p:nvSpPr>
          <p:cNvPr id="60" name=""/>
          <p:cNvSpPr/>
          <p:nvPr/>
        </p:nvSpPr>
        <p:spPr>
          <a:xfrm>
            <a:off x="5832720" y="4424760"/>
            <a:ext cx="3958920" cy="1082880"/>
          </a:xfrm>
          <a:prstGeom prst="rect">
            <a:avLst/>
          </a:prstGeom>
          <a:noFill/>
          <a:ln w="0">
            <a:noFill/>
          </a:ln>
        </p:spPr>
        <p:style>
          <a:lnRef idx="0"/>
          <a:fillRef idx="0"/>
          <a:effectRef idx="0"/>
          <a:fontRef idx="minor"/>
        </p:style>
        <p:txBody>
          <a:bodyPr lIns="90000" rIns="90000" tIns="51840" bIns="45000" anchor="t" anchorCtr="1">
            <a:noAutofit/>
          </a:bodyPr>
          <a:p>
            <a:pPr algn="ctr">
              <a:lnSpc>
                <a:spcPct val="100000"/>
              </a:lnSpc>
              <a:spcBef>
                <a:spcPts val="238"/>
              </a:spcBef>
              <a:spcAft>
                <a:spcPts val="10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00000"/>
                </a:solidFill>
                <a:effectLst/>
                <a:uFillTx/>
                <a:latin typeface="Palatino Linotype"/>
                <a:ea typeface="DejaVu Sans"/>
              </a:rPr>
              <a:t>Manastırda yaşayanlar hayat boyunca evlenmemeye yemin ederler. Bu iyi bir uygulama mıdır?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1" name=""/>
          <p:cNvSpPr/>
          <p:nvPr/>
        </p:nvSpPr>
        <p:spPr>
          <a:xfrm>
            <a:off x="360360" y="1440000"/>
            <a:ext cx="2700000" cy="1619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7:2</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Gene de, zinaya engel olsun diye, her erkeğin bir karısı, ve her kadının bir kocası olsun.</a:t>
            </a:r>
            <a:endParaRPr b="0" lang="bg-BG" sz="1800" strike="noStrike" u="none">
              <a:solidFill>
                <a:srgbClr val="000000"/>
              </a:solidFill>
              <a:effectLst/>
              <a:uFillTx/>
              <a:latin typeface="Arial"/>
            </a:endParaRPr>
          </a:p>
        </p:txBody>
      </p:sp>
      <p:sp>
        <p:nvSpPr>
          <p:cNvPr id="62"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63" name=""/>
          <p:cNvSpPr/>
          <p:nvPr/>
        </p:nvSpPr>
        <p:spPr>
          <a:xfrm>
            <a:off x="3672720" y="3921120"/>
            <a:ext cx="3058920" cy="93852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38"/>
              </a:spcBef>
              <a:spcAft>
                <a:spcPts val="10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US" sz="1800" strike="noStrike" u="none">
                <a:solidFill>
                  <a:srgbClr val="000000"/>
                </a:solidFill>
                <a:effectLst/>
                <a:uFillTx/>
                <a:latin typeface="Trebuchet MS"/>
                <a:ea typeface="DejaVu Sans"/>
              </a:rPr>
              <a:t>Neden bize bir erkeğin 4 kadınla evlenmesi daha normal geliyor ... </a:t>
            </a:r>
            <a:endParaRPr b="0" lang="bg-BG" sz="1800" strike="noStrike" u="none">
              <a:solidFill>
                <a:srgbClr val="000000"/>
              </a:solidFill>
              <a:effectLst/>
              <a:uFillTx/>
              <a:latin typeface="Arial"/>
            </a:endParaRPr>
          </a:p>
        </p:txBody>
      </p:sp>
      <p:sp>
        <p:nvSpPr>
          <p:cNvPr id="64"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1.Soru:  İmana geldikten sonra, normal cinsel ilişkiler devam etsin mi (1-7)</a:t>
            </a:r>
            <a:endParaRPr b="0" lang="bg-BG" sz="2000" strike="noStrike" u="none">
              <a:solidFill>
                <a:srgbClr val="000000"/>
              </a:solidFill>
              <a:effectLst/>
              <a:uFillTx/>
              <a:latin typeface="Arial"/>
            </a:endParaRPr>
          </a:p>
        </p:txBody>
      </p:sp>
      <p:pic>
        <p:nvPicPr>
          <p:cNvPr id="65" name="" descr=""/>
          <p:cNvPicPr/>
          <p:nvPr/>
        </p:nvPicPr>
        <p:blipFill>
          <a:blip r:embed="rId1"/>
          <a:stretch/>
        </p:blipFill>
        <p:spPr>
          <a:xfrm>
            <a:off x="390240" y="3168000"/>
            <a:ext cx="2417400" cy="2331720"/>
          </a:xfrm>
          <a:prstGeom prst="rect">
            <a:avLst/>
          </a:prstGeom>
          <a:noFill/>
          <a:ln w="0">
            <a:noFill/>
          </a:ln>
        </p:spPr>
      </p:pic>
      <p:sp>
        <p:nvSpPr>
          <p:cNvPr id="66" name=""/>
          <p:cNvSpPr/>
          <p:nvPr/>
        </p:nvSpPr>
        <p:spPr>
          <a:xfrm>
            <a:off x="6912000" y="3921120"/>
            <a:ext cx="2879640" cy="72252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38"/>
              </a:spcBef>
              <a:spcAft>
                <a:spcPts val="10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US" sz="1800" strike="noStrike" u="none">
                <a:solidFill>
                  <a:srgbClr val="000000"/>
                </a:solidFill>
                <a:effectLst/>
                <a:uFillTx/>
                <a:latin typeface="Trebuchet MS"/>
                <a:ea typeface="DejaVu Sans"/>
              </a:rPr>
              <a:t>… bir kadının 4 erkekle evlenmesinden?</a:t>
            </a:r>
            <a:endParaRPr b="0" lang="bg-BG" sz="1800" strike="noStrike" u="none">
              <a:solidFill>
                <a:srgbClr val="000000"/>
              </a:solidFill>
              <a:effectLst/>
              <a:uFillTx/>
              <a:latin typeface="Arial"/>
            </a:endParaRPr>
          </a:p>
        </p:txBody>
      </p:sp>
      <p:pic>
        <p:nvPicPr>
          <p:cNvPr id="67" name="" descr=""/>
          <p:cNvPicPr/>
          <p:nvPr/>
        </p:nvPicPr>
        <p:blipFill>
          <a:blip r:embed="rId2"/>
          <a:srcRect l="5551" t="0" r="11116" b="0"/>
          <a:stretch/>
        </p:blipFill>
        <p:spPr>
          <a:xfrm>
            <a:off x="6768000" y="1476000"/>
            <a:ext cx="2699640" cy="2318040"/>
          </a:xfrm>
          <a:prstGeom prst="rect">
            <a:avLst/>
          </a:prstGeom>
          <a:noFill/>
          <a:ln w="0">
            <a:noFill/>
          </a:ln>
        </p:spPr>
      </p:pic>
      <p:pic>
        <p:nvPicPr>
          <p:cNvPr id="68" name="" descr=""/>
          <p:cNvPicPr/>
          <p:nvPr/>
        </p:nvPicPr>
        <p:blipFill>
          <a:blip r:embed="rId3"/>
          <a:srcRect l="7838" t="0" r="3751" b="0"/>
          <a:stretch/>
        </p:blipFill>
        <p:spPr>
          <a:xfrm>
            <a:off x="3636000" y="1476000"/>
            <a:ext cx="3059280" cy="2318400"/>
          </a:xfrm>
          <a:prstGeom prst="rect">
            <a:avLst/>
          </a:prstGeom>
          <a:noFill/>
          <a:ln w="0">
            <a:noFill/>
          </a:ln>
        </p:spPr>
      </p:pic>
    </p:spTree>
  </p:cSld>
  <mc:AlternateContent>
    <mc:Choice Requires="p14">
      <p:transition spd="slow" p14:dur="2000"/>
    </mc:Choice>
    <mc:Fallback>
      <p:transition spd="slow"/>
    </mc:Fallback>
  </mc:AlternateContent>
  <p:timing>
    <p:tnLst>
      <p:par>
        <p:cTn id="105" dur="indefinite" restart="never" nodeType="tmRoot">
          <p:childTnLst>
            <p:seq>
              <p:cTn id="106" dur="indefinite" nodeType="mainSeq">
                <p:childTnLst>
                  <p:par>
                    <p:cTn id="107" fill="hold">
                      <p:stCondLst>
                        <p:cond delay="indefinite"/>
                      </p:stCondLst>
                      <p:childTnLst>
                        <p:par>
                          <p:cTn id="108" fill="hold">
                            <p:stCondLst>
                              <p:cond delay="0"/>
                            </p:stCondLst>
                            <p:childTnLst>
                              <p:par>
                                <p:cTn id="109" nodeType="clickEffect" fill="hold" presetClass="entr" presetID="14" presetSubtype="10">
                                  <p:stCondLst>
                                    <p:cond delay="0"/>
                                  </p:stCondLst>
                                  <p:childTnLst>
                                    <p:set>
                                      <p:cBhvr>
                                        <p:cTn id="110" dur="1" fill="hold">
                                          <p:stCondLst>
                                            <p:cond delay="0"/>
                                          </p:stCondLst>
                                        </p:cTn>
                                        <p:tgtEl>
                                          <p:spTgt spid="68"/>
                                        </p:tgtEl>
                                        <p:attrNameLst>
                                          <p:attrName>style.visibility</p:attrName>
                                        </p:attrNameLst>
                                      </p:cBhvr>
                                      <p:to>
                                        <p:strVal val="visible"/>
                                      </p:to>
                                    </p:set>
                                    <p:animEffect filter="randombar(horizontal)" transition="in">
                                      <p:cBhvr additive="repl">
                                        <p:cTn id="111" dur="500"/>
                                        <p:tgtEl>
                                          <p:spTgt spid="68"/>
                                        </p:tgtEl>
                                      </p:cBhvr>
                                    </p:animEffect>
                                  </p:childTnLst>
                                </p:cTn>
                              </p:par>
                            </p:childTnLst>
                          </p:cTn>
                        </p:par>
                        <p:par>
                          <p:cTn id="112" fill="hold">
                            <p:stCondLst>
                              <p:cond delay="500"/>
                            </p:stCondLst>
                            <p:childTnLst>
                              <p:par>
                                <p:cTn id="113" nodeType="afterEffect" fill="hold" presetClass="entr" presetID="2" presetSubtype="4">
                                  <p:stCondLst>
                                    <p:cond delay="0"/>
                                  </p:stCondLst>
                                  <p:childTnLst>
                                    <p:set>
                                      <p:cBhvr>
                                        <p:cTn id="114" dur="1" fill="hold">
                                          <p:stCondLst>
                                            <p:cond delay="0"/>
                                          </p:stCondLst>
                                        </p:cTn>
                                        <p:tgtEl>
                                          <p:spTgt spid="63"/>
                                        </p:tgtEl>
                                        <p:attrNameLst>
                                          <p:attrName>style.visibility</p:attrName>
                                        </p:attrNameLst>
                                      </p:cBhvr>
                                      <p:to>
                                        <p:strVal val="visible"/>
                                      </p:to>
                                    </p:set>
                                    <p:anim calcmode="lin" valueType="num">
                                      <p:cBhvr additive="repl">
                                        <p:cTn id="115" dur="500" fill="hold"/>
                                        <p:tgtEl>
                                          <p:spTgt spid="63"/>
                                        </p:tgtEl>
                                        <p:attrNameLst>
                                          <p:attrName>ppt_x</p:attrName>
                                        </p:attrNameLst>
                                      </p:cBhvr>
                                      <p:tavLst>
                                        <p:tav tm="0">
                                          <p:val>
                                            <p:strVal val="#ppt_x"/>
                                          </p:val>
                                        </p:tav>
                                        <p:tav tm="100000">
                                          <p:val>
                                            <p:strVal val="#ppt_x"/>
                                          </p:val>
                                        </p:tav>
                                      </p:tavLst>
                                    </p:anim>
                                    <p:anim calcmode="lin" valueType="num">
                                      <p:cBhvr additive="repl">
                                        <p:cTn id="116"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nodeType="clickEffect" fill="hold" presetClass="entr" presetID="14" presetSubtype="10">
                                  <p:stCondLst>
                                    <p:cond delay="0"/>
                                  </p:stCondLst>
                                  <p:childTnLst>
                                    <p:set>
                                      <p:cBhvr>
                                        <p:cTn id="120" dur="1" fill="hold">
                                          <p:stCondLst>
                                            <p:cond delay="0"/>
                                          </p:stCondLst>
                                        </p:cTn>
                                        <p:tgtEl>
                                          <p:spTgt spid="67"/>
                                        </p:tgtEl>
                                        <p:attrNameLst>
                                          <p:attrName>style.visibility</p:attrName>
                                        </p:attrNameLst>
                                      </p:cBhvr>
                                      <p:to>
                                        <p:strVal val="visible"/>
                                      </p:to>
                                    </p:set>
                                    <p:animEffect filter="randombar(horizontal)" transition="in">
                                      <p:cBhvr additive="repl">
                                        <p:cTn id="121" dur="500"/>
                                        <p:tgtEl>
                                          <p:spTgt spid="67"/>
                                        </p:tgtEl>
                                      </p:cBhvr>
                                    </p:animEffect>
                                  </p:childTnLst>
                                </p:cTn>
                              </p:par>
                            </p:childTnLst>
                          </p:cTn>
                        </p:par>
                        <p:par>
                          <p:cTn id="122" fill="hold">
                            <p:stCondLst>
                              <p:cond delay="500"/>
                            </p:stCondLst>
                            <p:childTnLst>
                              <p:par>
                                <p:cTn id="123" nodeType="afterEffect" fill="hold" presetClass="entr" presetID="2" presetSubtype="4">
                                  <p:stCondLst>
                                    <p:cond delay="0"/>
                                  </p:stCondLst>
                                  <p:childTnLst>
                                    <p:set>
                                      <p:cBhvr>
                                        <p:cTn id="124" dur="1" fill="hold">
                                          <p:stCondLst>
                                            <p:cond delay="0"/>
                                          </p:stCondLst>
                                        </p:cTn>
                                        <p:tgtEl>
                                          <p:spTgt spid="66"/>
                                        </p:tgtEl>
                                        <p:attrNameLst>
                                          <p:attrName>style.visibility</p:attrName>
                                        </p:attrNameLst>
                                      </p:cBhvr>
                                      <p:to>
                                        <p:strVal val="visible"/>
                                      </p:to>
                                    </p:set>
                                    <p:anim calcmode="lin" valueType="num">
                                      <p:cBhvr additive="repl">
                                        <p:cTn id="125" dur="500" fill="hold"/>
                                        <p:tgtEl>
                                          <p:spTgt spid="66"/>
                                        </p:tgtEl>
                                        <p:attrNameLst>
                                          <p:attrName>ppt_x</p:attrName>
                                        </p:attrNameLst>
                                      </p:cBhvr>
                                      <p:tavLst>
                                        <p:tav tm="0">
                                          <p:val>
                                            <p:strVal val="#ppt_x"/>
                                          </p:val>
                                        </p:tav>
                                        <p:tav tm="100000">
                                          <p:val>
                                            <p:strVal val="#ppt_x"/>
                                          </p:val>
                                        </p:tav>
                                      </p:tavLst>
                                    </p:anim>
                                    <p:anim calcmode="lin" valueType="num">
                                      <p:cBhvr additive="repl">
                                        <p:cTn id="126"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9"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en-US"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70"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en-US" sz="2000" strike="noStrike" u="none">
                <a:solidFill>
                  <a:srgbClr val="00008b"/>
                </a:solidFill>
                <a:effectLst/>
                <a:uFillTx/>
                <a:latin typeface="Trebuchet MS"/>
                <a:ea typeface="DejaVu Sans"/>
              </a:rPr>
              <a:t>1.Soru:  İmana geldikten sonra, normal cinsel ilişkiler devam etsin mi (1-7)</a:t>
            </a:r>
            <a:endParaRPr b="0" lang="bg-BG" sz="2000" strike="noStrike" u="none">
              <a:solidFill>
                <a:srgbClr val="000000"/>
              </a:solidFill>
              <a:effectLst/>
              <a:uFillTx/>
              <a:latin typeface="Arial"/>
            </a:endParaRPr>
          </a:p>
        </p:txBody>
      </p:sp>
      <p:sp>
        <p:nvSpPr>
          <p:cNvPr id="71" name=""/>
          <p:cNvSpPr/>
          <p:nvPr/>
        </p:nvSpPr>
        <p:spPr>
          <a:xfrm>
            <a:off x="6192000" y="1140120"/>
            <a:ext cx="3410640" cy="450576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en-US" sz="1800" strike="noStrike" u="none">
                <a:solidFill>
                  <a:srgbClr val="800000"/>
                </a:solidFill>
                <a:effectLst/>
                <a:uFillTx/>
                <a:latin typeface="Trebuchet MS"/>
              </a:rPr>
              <a:t>Yaratılış 4:19,23-24</a:t>
            </a:r>
            <a:r>
              <a:rPr b="1" lang="en-US" sz="1800" strike="noStrike" u="none">
                <a:solidFill>
                  <a:srgbClr val="000000"/>
                </a:solidFill>
                <a:effectLst/>
                <a:uFillTx/>
                <a:latin typeface="Trebuchet MS"/>
              </a:rPr>
              <a:t>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200" strike="noStrike" u="none">
                <a:solidFill>
                  <a:srgbClr val="000000"/>
                </a:solidFill>
                <a:effectLst/>
                <a:uFillTx/>
                <a:latin typeface="Trebuchet MS"/>
              </a:rPr>
              <a:t>19</a:t>
            </a:r>
            <a:r>
              <a:rPr b="0" lang="en-US" sz="1800" strike="noStrike" u="none">
                <a:solidFill>
                  <a:srgbClr val="000000"/>
                </a:solidFill>
                <a:effectLst/>
                <a:uFillTx/>
                <a:latin typeface="Trebuchet MS"/>
              </a:rPr>
              <a:t> Lemek iki kadınla evlendi.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800" strike="noStrike" u="none">
                <a:solidFill>
                  <a:srgbClr val="000000"/>
                </a:solidFill>
                <a:effectLst/>
                <a:uFillTx/>
                <a:latin typeface="Trebuchet MS"/>
              </a:rPr>
              <a:t>Birinin adı Âda,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800" strike="noStrike" u="none">
                <a:solidFill>
                  <a:srgbClr val="000000"/>
                </a:solidFill>
                <a:effectLst/>
                <a:uFillTx/>
                <a:latin typeface="Trebuchet MS"/>
              </a:rPr>
              <a:t>öbürünün ise Silla'ydı.</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200" strike="noStrike" u="none">
                <a:solidFill>
                  <a:srgbClr val="000000"/>
                </a:solidFill>
                <a:effectLst/>
                <a:uFillTx/>
                <a:latin typeface="Trebuchet MS"/>
              </a:rPr>
              <a:t>23</a:t>
            </a:r>
            <a:r>
              <a:rPr b="0" lang="en-US" sz="1800" strike="noStrike" u="none">
                <a:solidFill>
                  <a:srgbClr val="000000"/>
                </a:solidFill>
                <a:effectLst/>
                <a:uFillTx/>
                <a:latin typeface="Trebuchet MS"/>
              </a:rPr>
              <a:t> Lemek karılarına şöyle dedi: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800" strike="noStrike" u="none">
                <a:solidFill>
                  <a:srgbClr val="000000"/>
                </a:solidFill>
                <a:effectLst/>
                <a:uFillTx/>
                <a:latin typeface="Trebuchet MS"/>
              </a:rPr>
              <a:t>"Ey Âda ve Silla, beni dinleyin,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800" strike="noStrike" u="none">
                <a:solidFill>
                  <a:srgbClr val="000000"/>
                </a:solidFill>
                <a:effectLst/>
                <a:uFillTx/>
                <a:latin typeface="Trebuchet MS"/>
              </a:rPr>
              <a:t>Ey Lemek'in karıları,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800" strike="noStrike" u="none">
                <a:solidFill>
                  <a:srgbClr val="000000"/>
                </a:solidFill>
                <a:effectLst/>
                <a:uFillTx/>
                <a:latin typeface="Trebuchet MS"/>
              </a:rPr>
              <a:t>  sözlerime kulak verin.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800" strike="noStrike" u="none">
                <a:solidFill>
                  <a:srgbClr val="000000"/>
                </a:solidFill>
                <a:effectLst/>
                <a:uFillTx/>
                <a:latin typeface="Trebuchet MS"/>
              </a:rPr>
              <a:t>Beni yaraladığı için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800" strike="noStrike" u="none">
                <a:solidFill>
                  <a:srgbClr val="000000"/>
                </a:solidFill>
                <a:effectLst/>
                <a:uFillTx/>
                <a:latin typeface="Trebuchet MS"/>
              </a:rPr>
              <a:t>Bir adam öldürdüm,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800" strike="noStrike" u="none">
                <a:solidFill>
                  <a:srgbClr val="000000"/>
                </a:solidFill>
                <a:effectLst/>
                <a:uFillTx/>
                <a:latin typeface="Trebuchet MS"/>
              </a:rPr>
              <a:t>Beni hırpaladığı için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800" strike="noStrike" u="none">
                <a:solidFill>
                  <a:srgbClr val="000000"/>
                </a:solidFill>
                <a:effectLst/>
                <a:uFillTx/>
                <a:latin typeface="Trebuchet MS"/>
              </a:rPr>
              <a:t>Bir genci öldürdüm.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200" strike="noStrike" u="none">
                <a:solidFill>
                  <a:srgbClr val="000000"/>
                </a:solidFill>
                <a:effectLst/>
                <a:uFillTx/>
                <a:latin typeface="Trebuchet MS"/>
              </a:rPr>
              <a:t>24</a:t>
            </a:r>
            <a:r>
              <a:rPr b="0" lang="en-US" sz="1800" strike="noStrike" u="none">
                <a:solidFill>
                  <a:srgbClr val="000000"/>
                </a:solidFill>
                <a:effectLst/>
                <a:uFillTx/>
                <a:latin typeface="Trebuchet MS"/>
              </a:rPr>
              <a:t>  Kayin'in yedi kez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800" strike="noStrike" u="none">
                <a:solidFill>
                  <a:srgbClr val="000000"/>
                </a:solidFill>
                <a:effectLst/>
                <a:uFillTx/>
                <a:latin typeface="Trebuchet MS"/>
              </a:rPr>
              <a:t>   öcü alınacaksa,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800" strike="noStrike" u="none">
                <a:solidFill>
                  <a:srgbClr val="000000"/>
                </a:solidFill>
                <a:effectLst/>
                <a:uFillTx/>
                <a:latin typeface="Trebuchet MS"/>
              </a:rPr>
              <a:t>Lemek'in yetmiş yedi kez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US" sz="1800" strike="noStrike" u="none">
                <a:solidFill>
                  <a:srgbClr val="000000"/>
                </a:solidFill>
                <a:effectLst/>
                <a:uFillTx/>
                <a:latin typeface="Trebuchet MS"/>
              </a:rPr>
              <a:t>   öcü alınmalı."  </a:t>
            </a:r>
            <a:endParaRPr b="0" lang="bg-BG" sz="1800" strike="noStrike" u="none">
              <a:solidFill>
                <a:srgbClr val="000000"/>
              </a:solidFill>
              <a:effectLst/>
              <a:uFillTx/>
              <a:latin typeface="Arial"/>
            </a:endParaRPr>
          </a:p>
        </p:txBody>
      </p:sp>
      <p:pic>
        <p:nvPicPr>
          <p:cNvPr id="72" name="" descr=""/>
          <p:cNvPicPr/>
          <p:nvPr/>
        </p:nvPicPr>
        <p:blipFill>
          <a:blip r:embed="rId1"/>
          <a:stretch/>
        </p:blipFill>
        <p:spPr>
          <a:xfrm>
            <a:off x="757080" y="1224000"/>
            <a:ext cx="5110560" cy="4259880"/>
          </a:xfrm>
          <a:prstGeom prst="rect">
            <a:avLst/>
          </a:prstGeom>
          <a:noFill/>
          <a:ln w="0">
            <a:noFill/>
          </a:ln>
        </p:spPr>
      </p:pic>
      <p:sp>
        <p:nvSpPr>
          <p:cNvPr id="73" name=""/>
          <p:cNvSpPr/>
          <p:nvPr/>
        </p:nvSpPr>
        <p:spPr>
          <a:xfrm>
            <a:off x="252000" y="3816000"/>
            <a:ext cx="1871640" cy="1331640"/>
          </a:xfrm>
          <a:prstGeom prst="rect">
            <a:avLst/>
          </a:prstGeom>
          <a:solidFill>
            <a:srgbClr val="98fb98"/>
          </a:solidFill>
          <a:ln w="19080">
            <a:solidFill>
              <a:srgbClr val="ffffff"/>
            </a:solidFill>
            <a:round/>
          </a:ln>
        </p:spPr>
        <p:style>
          <a:lnRef idx="0"/>
          <a:fillRef idx="0"/>
          <a:effectRef idx="0"/>
          <a:fontRef idx="minor"/>
        </p:style>
        <p:txBody>
          <a:bodyPr lIns="99360" rIns="99360" tIns="61200" bIns="54360" anchor="ctr" anchorCtr="1">
            <a:noAutofit/>
          </a:bodyPr>
          <a:p>
            <a:pPr algn="ctr">
              <a:lnSpc>
                <a:spcPct val="93000"/>
              </a:lnSpc>
              <a:spcBef>
                <a:spcPts val="255"/>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en-US" sz="1800" strike="noStrike" u="none">
                <a:solidFill>
                  <a:srgbClr val="00008b"/>
                </a:solidFill>
                <a:effectLst/>
                <a:uFillTx/>
                <a:latin typeface="Palatino Linotype"/>
                <a:ea typeface="DejaVu Sans"/>
              </a:rPr>
              <a:t>Çokkarılığın babası: Lemek – çok gururlu ve övüngen bir adamdı </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4" name=""/>
          <p:cNvSpPr/>
          <p:nvPr/>
        </p:nvSpPr>
        <p:spPr>
          <a:xfrm>
            <a:off x="324360" y="1260000"/>
            <a:ext cx="2663280" cy="755640"/>
          </a:xfrm>
          <a:prstGeom prst="rect">
            <a:avLst/>
          </a:prstGeom>
          <a:solidFill>
            <a:srgbClr val="ffefd5"/>
          </a:solidFill>
          <a:ln w="0">
            <a:noFill/>
          </a:ln>
        </p:spPr>
        <p:style>
          <a:lnRef idx="0"/>
          <a:fillRef idx="0"/>
          <a:effectRef idx="0"/>
          <a:fontRef idx="minor"/>
        </p:style>
        <p:txBody>
          <a:bodyPr lIns="90000" rIns="90000" tIns="51840" bIns="45000" anchor="ctr" anchorCtr="1">
            <a:noAutofit/>
          </a:bodyPr>
          <a:p>
            <a:pPr algn="ct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en-US" sz="1800" strike="noStrike" u="none">
                <a:solidFill>
                  <a:srgbClr val="8b4513"/>
                </a:solidFill>
                <a:effectLst/>
                <a:uFillTx/>
                <a:latin typeface="Trebuchet MS"/>
                <a:ea typeface="DejaVu Sans"/>
              </a:rPr>
              <a:t>Neden EA’da çokkarı-lılığa izin verilirdi ?</a:t>
            </a:r>
            <a:endParaRPr b="0" lang="bg-BG" sz="1800" strike="noStrike" u="none">
              <a:solidFill>
                <a:srgbClr val="000000"/>
              </a:solidFill>
              <a:effectLst/>
              <a:uFillTx/>
              <a:latin typeface="Arial"/>
            </a:endParaRPr>
          </a:p>
        </p:txBody>
      </p:sp>
      <p:sp>
        <p:nvSpPr>
          <p:cNvPr id="75"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76" name=""/>
          <p:cNvSpPr/>
          <p:nvPr/>
        </p:nvSpPr>
        <p:spPr>
          <a:xfrm>
            <a:off x="360000" y="2124000"/>
            <a:ext cx="2591640" cy="3347640"/>
          </a:xfrm>
          <a:prstGeom prst="rect">
            <a:avLst/>
          </a:prstGeom>
          <a:noFill/>
          <a:ln w="0">
            <a:solidFill>
              <a:srgbClr val="000000"/>
            </a:solidFill>
          </a:ln>
        </p:spPr>
        <p:style>
          <a:lnRef idx="0"/>
          <a:fillRef idx="0"/>
          <a:effectRef idx="0"/>
          <a:fontRef idx="minor"/>
        </p:style>
        <p:txBody>
          <a:bodyPr lIns="90000" rIns="90000" tIns="51840" bIns="45000" anchor="t">
            <a:noAutofit/>
          </a:bodyPr>
          <a:p>
            <a:pPr marL="36000">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Matta 19:8 </a:t>
            </a:r>
            <a:endParaRPr b="0" lang="bg-BG" sz="1800" strike="noStrike" u="none">
              <a:solidFill>
                <a:srgbClr val="000000"/>
              </a:solidFill>
              <a:effectLst/>
              <a:uFillTx/>
              <a:latin typeface="Arial"/>
            </a:endParaRPr>
          </a:p>
          <a:p>
            <a:pPr marL="36000">
              <a:lnSpc>
                <a:spcPct val="100000"/>
              </a:lnSpc>
              <a:spcBef>
                <a:spcPts val="227"/>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İsa onlara dedi: "Musa size izin verdi karıları-nızdan ayrılasınız, çün-kü yürekleriniz serttir. Ama en başta bu böyle değildi. </a:t>
            </a:r>
            <a:endParaRPr b="0" lang="bg-BG" sz="1800" strike="noStrike" u="none">
              <a:solidFill>
                <a:srgbClr val="000000"/>
              </a:solidFill>
              <a:effectLst/>
              <a:uFillTx/>
              <a:latin typeface="Arial"/>
            </a:endParaRPr>
          </a:p>
          <a:p>
            <a:pPr marL="36000">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8b"/>
                </a:solidFill>
                <a:effectLst/>
                <a:uFillTx/>
                <a:latin typeface="Trebuchet MS"/>
                <a:ea typeface="DejaVu Sans"/>
              </a:rPr>
              <a:t>Boşanma ile paralellik. Aslında Rab bu konuda sustu: ne yasakladı, ne de izin verdi.</a:t>
            </a:r>
            <a:endParaRPr b="0" lang="bg-BG" sz="1800" strike="noStrike" u="none">
              <a:solidFill>
                <a:srgbClr val="000000"/>
              </a:solidFill>
              <a:effectLst/>
              <a:uFillTx/>
              <a:latin typeface="Arial"/>
            </a:endParaRPr>
          </a:p>
        </p:txBody>
      </p:sp>
      <p:sp>
        <p:nvSpPr>
          <p:cNvPr id="77"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1.Soru:  İmana geldikten sonra, normal cinsel ilişkiler devam etsin mi (1-7)</a:t>
            </a:r>
            <a:endParaRPr b="0" lang="bg-BG" sz="2000" strike="noStrike" u="none">
              <a:solidFill>
                <a:srgbClr val="000000"/>
              </a:solidFill>
              <a:effectLst/>
              <a:uFillTx/>
              <a:latin typeface="Arial"/>
            </a:endParaRPr>
          </a:p>
        </p:txBody>
      </p:sp>
      <p:graphicFrame>
        <p:nvGraphicFramePr>
          <p:cNvPr id="78" name=""/>
          <p:cNvGraphicFramePr/>
          <p:nvPr/>
        </p:nvGraphicFramePr>
        <p:xfrm>
          <a:off x="3522600" y="1625760"/>
          <a:ext cx="7012080" cy="3435480"/>
        </p:xfrm>
        <a:graphic>
          <a:graphicData uri="http://schemas.openxmlformats.org/presentationml/2006/ole">
            <p:oleObj progId="Excel.Sheet.12" r:id="rId1" spid="">
              <p:embed/>
              <p:pic>
                <p:nvPicPr>
                  <p:cNvPr id="79" name="" descr=""/>
                  <p:cNvPicPr/>
                  <p:nvPr/>
                </p:nvPicPr>
                <p:blipFill>
                  <a:blip r:embed="rId2"/>
                  <a:stretch/>
                </p:blipFill>
                <p:spPr>
                  <a:xfrm>
                    <a:off x="3522600" y="1625760"/>
                    <a:ext cx="7012080" cy="3435480"/>
                  </a:xfrm>
                  <a:prstGeom prst="rect">
                    <a:avLst/>
                  </a:prstGeom>
                  <a:noFill/>
                  <a:ln w="0">
                    <a:noFill/>
                  </a:ln>
                </p:spPr>
              </p:pic>
            </p:oleObj>
          </a:graphicData>
        </a:graphic>
      </p:graphicFrame>
    </p:spTree>
  </p:cSld>
  <mc:AlternateContent>
    <mc:Choice Requires="p14">
      <p:transition spd="slow" p14:dur="2000"/>
    </mc:Choice>
    <mc:Fallback>
      <p:transition spd="slow"/>
    </mc:Fallback>
  </mc:AlternateContent>
  <p:timing>
    <p:tnLst>
      <p:par>
        <p:cTn id="127" dur="indefinite" restart="never" nodeType="tmRoot">
          <p:childTnLst>
            <p:seq>
              <p:cTn id="128" dur="indefinite" nodeType="mainSeq">
                <p:childTnLst>
                  <p:par>
                    <p:cTn id="129" fill="hold">
                      <p:stCondLst>
                        <p:cond delay="indefinite"/>
                      </p:stCondLst>
                      <p:childTnLst>
                        <p:par>
                          <p:cTn id="130" fill="hold">
                            <p:stCondLst>
                              <p:cond delay="0"/>
                            </p:stCondLst>
                            <p:childTnLst>
                              <p:par>
                                <p:cTn id="131" nodeType="clickEffect" fill="hold" presetClass="entr" presetID="1">
                                  <p:stCondLst>
                                    <p:cond delay="0"/>
                                  </p:stCondLst>
                                  <p:childTnLst>
                                    <p:set>
                                      <p:cBhvr>
                                        <p:cTn id="132" dur="1" fill="hold">
                                          <p:stCondLst>
                                            <p:cond delay="0"/>
                                          </p:stCondLst>
                                        </p:cTn>
                                        <p:tgtEl>
                                          <p:spTgt spid="79"/>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nodeType="clickEffect" fill="hold" presetClass="entr" presetID="2" presetSubtype="4">
                                  <p:stCondLst>
                                    <p:cond delay="0"/>
                                  </p:stCondLst>
                                  <p:childTnLst>
                                    <p:set>
                                      <p:cBhvr>
                                        <p:cTn id="136" dur="1" fill="hold">
                                          <p:stCondLst>
                                            <p:cond delay="0"/>
                                          </p:stCondLst>
                                        </p:cTn>
                                        <p:tgtEl>
                                          <p:spTgt spid="76"/>
                                        </p:tgtEl>
                                        <p:attrNameLst>
                                          <p:attrName>style.visibility</p:attrName>
                                        </p:attrNameLst>
                                      </p:cBhvr>
                                      <p:to>
                                        <p:strVal val="visible"/>
                                      </p:to>
                                    </p:set>
                                    <p:anim calcmode="lin" valueType="num">
                                      <p:cBhvr additive="repl">
                                        <p:cTn id="137" dur="500" fill="hold"/>
                                        <p:tgtEl>
                                          <p:spTgt spid="76"/>
                                        </p:tgtEl>
                                        <p:attrNameLst>
                                          <p:attrName>ppt_x</p:attrName>
                                        </p:attrNameLst>
                                      </p:cBhvr>
                                      <p:tavLst>
                                        <p:tav tm="0">
                                          <p:val>
                                            <p:strVal val="#ppt_x"/>
                                          </p:val>
                                        </p:tav>
                                        <p:tav tm="100000">
                                          <p:val>
                                            <p:strVal val="#ppt_x"/>
                                          </p:val>
                                        </p:tav>
                                      </p:tavLst>
                                    </p:anim>
                                    <p:anim calcmode="lin" valueType="num">
                                      <p:cBhvr additive="repl">
                                        <p:cTn id="138"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0" name=""/>
          <p:cNvSpPr/>
          <p:nvPr/>
        </p:nvSpPr>
        <p:spPr>
          <a:xfrm>
            <a:off x="216000" y="1296720"/>
            <a:ext cx="3923640" cy="1871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en-US" sz="1800" strike="noStrike" u="none">
                <a:solidFill>
                  <a:srgbClr val="8b4513"/>
                </a:solidFill>
                <a:effectLst/>
                <a:uFillTx/>
                <a:latin typeface="Trebuchet MS"/>
                <a:ea typeface="DejaVu Sans"/>
              </a:rPr>
              <a:t>1.Kor 7:3-4   </a:t>
            </a:r>
            <a:r>
              <a:rPr b="0" lang="en-US" sz="1800" strike="noStrike" u="none">
                <a:solidFill>
                  <a:srgbClr val="000000"/>
                </a:solidFill>
                <a:effectLst/>
                <a:uFillTx/>
                <a:latin typeface="Trebuchet MS"/>
                <a:ea typeface="DejaVu Sans"/>
              </a:rPr>
              <a:t>Erkek karısına hakkını versin. Aynı onun gibi, kadın da kocasına hakkını versin.</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US" sz="1200" strike="noStrike" u="none">
                <a:solidFill>
                  <a:srgbClr val="000000"/>
                </a:solidFill>
                <a:effectLst/>
                <a:uFillTx/>
                <a:latin typeface="Trebuchet MS"/>
                <a:ea typeface="DejaVu Sans"/>
              </a:rPr>
              <a:t>4</a:t>
            </a:r>
            <a:r>
              <a:rPr b="0" lang="en-US" sz="1800" strike="noStrike" u="none">
                <a:solidFill>
                  <a:srgbClr val="000000"/>
                </a:solidFill>
                <a:effectLst/>
                <a:uFillTx/>
                <a:latin typeface="Trebuchet MS"/>
                <a:ea typeface="DejaVu Sans"/>
              </a:rPr>
              <a:t> Kadının bedeni onun değildir, kocasınındır. Aynı onun gibi, erkeğin bedeni onun değildir, karısınındır.</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81"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82"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1.Soru:  İmana geldikten sonra, normal cinsel ilişkiler devam etsin mi (1-7)</a:t>
            </a:r>
            <a:endParaRPr b="0" lang="bg-BG" sz="2000" strike="noStrike" u="none">
              <a:solidFill>
                <a:srgbClr val="000000"/>
              </a:solidFill>
              <a:effectLst/>
              <a:uFillTx/>
              <a:latin typeface="Arial"/>
            </a:endParaRPr>
          </a:p>
        </p:txBody>
      </p:sp>
      <p:sp>
        <p:nvSpPr>
          <p:cNvPr id="83" name=""/>
          <p:cNvSpPr/>
          <p:nvPr/>
        </p:nvSpPr>
        <p:spPr>
          <a:xfrm>
            <a:off x="4867920" y="1404000"/>
            <a:ext cx="4751640" cy="755640"/>
          </a:xfrm>
          <a:prstGeom prst="rect">
            <a:avLst/>
          </a:prstGeom>
          <a:solidFill>
            <a:srgbClr val="98fb98"/>
          </a:solidFill>
          <a:ln w="0">
            <a:noFill/>
          </a:ln>
        </p:spPr>
        <p:style>
          <a:lnRef idx="0"/>
          <a:fillRef idx="0"/>
          <a:effectRef idx="0"/>
          <a:fontRef idx="minor"/>
        </p:style>
        <p:txBody>
          <a:bodyPr lIns="90000" rIns="90000" tIns="51840" bIns="45000" anchor="t">
            <a:noAutofit/>
          </a:bodyPr>
          <a:p>
            <a:pPr>
              <a:lnSpc>
                <a:spcPct val="100000"/>
              </a:lnSpc>
              <a:spcBef>
                <a:spcPts val="238"/>
              </a:spcBef>
              <a:spcAft>
                <a:spcPts val="10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US" sz="1900" strike="noStrike" u="none">
                <a:solidFill>
                  <a:srgbClr val="00008b"/>
                </a:solidFill>
                <a:effectLst/>
                <a:uFillTx/>
                <a:latin typeface="Calibri"/>
                <a:ea typeface="DejaVu Sans"/>
              </a:rPr>
              <a:t>KURAN</a:t>
            </a:r>
            <a:r>
              <a:rPr b="0" lang="en-US" sz="1900" strike="noStrike" u="none">
                <a:solidFill>
                  <a:srgbClr val="000000"/>
                </a:solidFill>
                <a:effectLst/>
                <a:uFillTx/>
                <a:latin typeface="Calibri"/>
                <a:ea typeface="DejaVu Sans"/>
              </a:rPr>
              <a:t>:   “Kadınlarınız sizin tarlanızdır, tarlanıza istediğiniz gibi gelin.” (Bakara 2:223)</a:t>
            </a:r>
            <a:endParaRPr b="0" lang="bg-BG" sz="1900" strike="noStrike" u="none">
              <a:solidFill>
                <a:srgbClr val="000000"/>
              </a:solidFill>
              <a:effectLst/>
              <a:uFillTx/>
              <a:latin typeface="Arial"/>
            </a:endParaRPr>
          </a:p>
        </p:txBody>
      </p:sp>
      <p:pic>
        <p:nvPicPr>
          <p:cNvPr id="84" name="" descr=""/>
          <p:cNvPicPr/>
          <p:nvPr/>
        </p:nvPicPr>
        <p:blipFill>
          <a:blip r:embed="rId1"/>
          <a:stretch/>
        </p:blipFill>
        <p:spPr>
          <a:xfrm>
            <a:off x="252000" y="3312000"/>
            <a:ext cx="3793680" cy="2135520"/>
          </a:xfrm>
          <a:prstGeom prst="rect">
            <a:avLst/>
          </a:prstGeom>
          <a:noFill/>
          <a:ln w="0">
            <a:noFill/>
          </a:ln>
        </p:spPr>
      </p:pic>
      <p:sp>
        <p:nvSpPr>
          <p:cNvPr id="85" name=""/>
          <p:cNvSpPr/>
          <p:nvPr/>
        </p:nvSpPr>
        <p:spPr>
          <a:xfrm>
            <a:off x="4860000" y="2247120"/>
            <a:ext cx="4751640" cy="2720520"/>
          </a:xfrm>
          <a:prstGeom prst="rect">
            <a:avLst/>
          </a:prstGeom>
          <a:solidFill>
            <a:srgbClr val="98fb98"/>
          </a:solidFill>
          <a:ln w="0">
            <a:noFill/>
          </a:ln>
        </p:spPr>
        <p:style>
          <a:lnRef idx="0"/>
          <a:fillRef idx="0"/>
          <a:effectRef idx="0"/>
          <a:fontRef idx="minor"/>
        </p:style>
        <p:txBody>
          <a:bodyPr lIns="90000" rIns="90000" tIns="45000" bIns="45000" anchor="t">
            <a:spAutoFit/>
          </a:bodyPr>
          <a:p>
            <a:pPr>
              <a:lnSpc>
                <a:spcPct val="93000"/>
              </a:lnSpc>
              <a:spcBef>
                <a:spcPts val="227"/>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bg-BG" sz="1900" strike="noStrike" u="none">
                <a:solidFill>
                  <a:srgbClr val="000000"/>
                </a:solidFill>
                <a:effectLst/>
                <a:uFillTx/>
                <a:latin typeface="Calibri"/>
              </a:rPr>
              <a:t> </a:t>
            </a:r>
            <a:r>
              <a:rPr b="0" lang="bg-BG" sz="1900" strike="noStrike" u="none">
                <a:solidFill>
                  <a:srgbClr val="00008b"/>
                </a:solidFill>
                <a:effectLst/>
                <a:uFillTx/>
                <a:latin typeface="Calibri"/>
              </a:rPr>
              <a:t>HADİSLER</a:t>
            </a:r>
            <a:r>
              <a:rPr b="0" lang="bg-BG" sz="1900" strike="noStrike" u="none">
                <a:solidFill>
                  <a:srgbClr val="000000"/>
                </a:solidFill>
                <a:effectLst/>
                <a:uFillTx/>
                <a:latin typeface="Calibri"/>
              </a:rPr>
              <a:t>:    Resulullah dedi ki: "Erkek kendi ihtiyaçlarını karşılamak için karısını çağırdığı zaman, kadın ona gitsin, fırında çalışmakta ise bile"  </a:t>
            </a:r>
            <a:r>
              <a:rPr b="0" i="1" lang="bg-BG" sz="1900" strike="noStrike" u="none">
                <a:solidFill>
                  <a:srgbClr val="000000"/>
                </a:solidFill>
                <a:effectLst/>
                <a:uFillTx/>
                <a:latin typeface="Calibri"/>
              </a:rPr>
              <a:t>(Mişkat ül-Misabih, kitap 1, hadis 61)</a:t>
            </a:r>
            <a:endParaRPr b="0" lang="bg-BG" sz="1900" strike="noStrike" u="none">
              <a:solidFill>
                <a:srgbClr val="000000"/>
              </a:solidFill>
              <a:effectLst/>
              <a:uFillTx/>
              <a:latin typeface="Arial"/>
            </a:endParaRPr>
          </a:p>
          <a:p>
            <a:pP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bg-BG" sz="1900" strike="noStrike" u="none">
                <a:solidFill>
                  <a:srgbClr val="000000"/>
                </a:solidFill>
                <a:effectLst/>
                <a:uFillTx/>
                <a:latin typeface="Calibri"/>
              </a:rPr>
              <a:t>Resulullah dedi ki: "Erkek karısını yatağı çağırırsa, o da ona razı gelmezse, ve erkek geceyi böylece kötü duygularla geçirirse, o vakit, melekler kadını sabah kalkana kadar lanet ediyorlar". </a:t>
            </a:r>
            <a:r>
              <a:rPr b="0" i="1" lang="bg-BG" sz="1900" strike="noStrike" u="none">
                <a:solidFill>
                  <a:srgbClr val="000000"/>
                </a:solidFill>
                <a:effectLst/>
                <a:uFillTx/>
                <a:latin typeface="Calibri"/>
              </a:rPr>
              <a:t>(Buhari, cilt 7, hadis 121)</a:t>
            </a:r>
            <a:endParaRPr b="0" lang="bg-BG" sz="1900" strike="noStrike" u="none">
              <a:solidFill>
                <a:srgbClr val="000000"/>
              </a:solidFill>
              <a:effectLst/>
              <a:uFillTx/>
              <a:latin typeface="Arial"/>
            </a:endParaRPr>
          </a:p>
        </p:txBody>
      </p:sp>
      <p:sp>
        <p:nvSpPr>
          <p:cNvPr id="86" name=""/>
          <p:cNvSpPr/>
          <p:nvPr/>
        </p:nvSpPr>
        <p:spPr>
          <a:xfrm>
            <a:off x="6156000" y="5054400"/>
            <a:ext cx="1835640" cy="3448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bg-BG" sz="1800" strike="noStrike" u="none">
                <a:solidFill>
                  <a:srgbClr val="0000ff"/>
                </a:solidFill>
                <a:effectLst/>
                <a:uFillTx/>
                <a:latin typeface="Arial"/>
              </a:rPr>
              <a:t>Cinsel kölelik</a:t>
            </a:r>
            <a:endParaRPr b="0" lang="bg-BG" sz="1800" strike="noStrike" u="none">
              <a:solidFill>
                <a:srgbClr val="000000"/>
              </a:solidFill>
              <a:effectLst/>
              <a:uFillTx/>
              <a:latin typeface="Arial"/>
            </a:endParaRPr>
          </a:p>
        </p:txBody>
      </p:sp>
      <p:sp>
        <p:nvSpPr>
          <p:cNvPr id="87" name=""/>
          <p:cNvSpPr/>
          <p:nvPr/>
        </p:nvSpPr>
        <p:spPr>
          <a:xfrm>
            <a:off x="324000" y="4968000"/>
            <a:ext cx="1835640" cy="3448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bg-BG" sz="1800" strike="noStrike" u="none">
                <a:solidFill>
                  <a:srgbClr val="ffff00"/>
                </a:solidFill>
                <a:effectLst/>
                <a:uFillTx/>
                <a:latin typeface="Arial"/>
              </a:rPr>
              <a:t>Cinsel eşitlik</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39" dur="indefinite" restart="never" nodeType="tmRoot">
          <p:childTnLst>
            <p:seq>
              <p:cTn id="140" dur="indefinite" nodeType="mainSeq">
                <p:childTnLst>
                  <p:par>
                    <p:cTn id="141" fill="hold">
                      <p:stCondLst>
                        <p:cond delay="indefinite"/>
                      </p:stCondLst>
                      <p:childTnLst>
                        <p:par>
                          <p:cTn id="142" fill="hold">
                            <p:stCondLst>
                              <p:cond delay="0"/>
                            </p:stCondLst>
                            <p:childTnLst>
                              <p:par>
                                <p:cTn id="143" nodeType="clickEffect" fill="hold" presetClass="entr" presetID="2" presetSubtype="2">
                                  <p:stCondLst>
                                    <p:cond delay="0"/>
                                  </p:stCondLst>
                                  <p:childTnLst>
                                    <p:set>
                                      <p:cBhvr>
                                        <p:cTn id="144" dur="1" fill="hold">
                                          <p:stCondLst>
                                            <p:cond delay="0"/>
                                          </p:stCondLst>
                                        </p:cTn>
                                        <p:tgtEl>
                                          <p:spTgt spid="83"/>
                                        </p:tgtEl>
                                        <p:attrNameLst>
                                          <p:attrName>style.visibility</p:attrName>
                                        </p:attrNameLst>
                                      </p:cBhvr>
                                      <p:to>
                                        <p:strVal val="visible"/>
                                      </p:to>
                                    </p:set>
                                    <p:anim calcmode="lin" valueType="num">
                                      <p:cBhvr additive="repl">
                                        <p:cTn id="145" dur="500" fill="hold"/>
                                        <p:tgtEl>
                                          <p:spTgt spid="83"/>
                                        </p:tgtEl>
                                        <p:attrNameLst>
                                          <p:attrName>ppt_x</p:attrName>
                                        </p:attrNameLst>
                                      </p:cBhvr>
                                      <p:tavLst>
                                        <p:tav tm="0">
                                          <p:val>
                                            <p:strVal val="1+#ppt_w/2"/>
                                          </p:val>
                                        </p:tav>
                                        <p:tav tm="100000">
                                          <p:val>
                                            <p:strVal val="#ppt_x"/>
                                          </p:val>
                                        </p:tav>
                                      </p:tavLst>
                                    </p:anim>
                                    <p:anim calcmode="lin" valueType="num">
                                      <p:cBhvr additive="repl">
                                        <p:cTn id="146" dur="5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nodeType="clickEffect" fill="hold" presetClass="entr" presetID="2" presetSubtype="2">
                                  <p:stCondLst>
                                    <p:cond delay="0"/>
                                  </p:stCondLst>
                                  <p:childTnLst>
                                    <p:set>
                                      <p:cBhvr>
                                        <p:cTn id="150" dur="1" fill="hold">
                                          <p:stCondLst>
                                            <p:cond delay="0"/>
                                          </p:stCondLst>
                                        </p:cTn>
                                        <p:tgtEl>
                                          <p:spTgt spid="85"/>
                                        </p:tgtEl>
                                        <p:attrNameLst>
                                          <p:attrName>style.visibility</p:attrName>
                                        </p:attrNameLst>
                                      </p:cBhvr>
                                      <p:to>
                                        <p:strVal val="visible"/>
                                      </p:to>
                                    </p:set>
                                    <p:anim calcmode="lin" valueType="num">
                                      <p:cBhvr additive="repl">
                                        <p:cTn id="151" dur="500" fill="hold"/>
                                        <p:tgtEl>
                                          <p:spTgt spid="85"/>
                                        </p:tgtEl>
                                        <p:attrNameLst>
                                          <p:attrName>ppt_x</p:attrName>
                                        </p:attrNameLst>
                                      </p:cBhvr>
                                      <p:tavLst>
                                        <p:tav tm="0">
                                          <p:val>
                                            <p:strVal val="1+#ppt_w/2"/>
                                          </p:val>
                                        </p:tav>
                                        <p:tav tm="100000">
                                          <p:val>
                                            <p:strVal val="#ppt_x"/>
                                          </p:val>
                                        </p:tav>
                                      </p:tavLst>
                                    </p:anim>
                                    <p:anim calcmode="lin" valueType="num">
                                      <p:cBhvr additive="repl">
                                        <p:cTn id="152"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nodeType="clickEffect" fill="hold" presetClass="entr" presetID="2" presetSubtype="4">
                                  <p:stCondLst>
                                    <p:cond delay="0"/>
                                  </p:stCondLst>
                                  <p:childTnLst>
                                    <p:set>
                                      <p:cBhvr>
                                        <p:cTn id="156" dur="1" fill="hold">
                                          <p:stCondLst>
                                            <p:cond delay="0"/>
                                          </p:stCondLst>
                                        </p:cTn>
                                        <p:tgtEl>
                                          <p:spTgt spid="86">
                                            <p:txEl>
                                              <p:pRg st="0" end="0"/>
                                            </p:txEl>
                                          </p:spTgt>
                                        </p:tgtEl>
                                        <p:attrNameLst>
                                          <p:attrName>style.visibility</p:attrName>
                                        </p:attrNameLst>
                                      </p:cBhvr>
                                      <p:to>
                                        <p:strVal val="visible"/>
                                      </p:to>
                                    </p:set>
                                    <p:anim calcmode="lin" valueType="num">
                                      <p:cBhvr additive="repl">
                                        <p:cTn id="157" dur="500" fill="hold"/>
                                        <p:tgtEl>
                                          <p:spTgt spid="86">
                                            <p:txEl>
                                              <p:pRg st="0" end="0"/>
                                            </p:txEl>
                                          </p:spTgt>
                                        </p:tgtEl>
                                        <p:attrNameLst>
                                          <p:attrName>ppt_x</p:attrName>
                                        </p:attrNameLst>
                                      </p:cBhvr>
                                      <p:tavLst>
                                        <p:tav tm="0">
                                          <p:val>
                                            <p:strVal val="#ppt_x"/>
                                          </p:val>
                                        </p:tav>
                                        <p:tav tm="100000">
                                          <p:val>
                                            <p:strVal val="#ppt_x"/>
                                          </p:val>
                                        </p:tav>
                                      </p:tavLst>
                                    </p:anim>
                                    <p:anim calcmode="lin" valueType="num">
                                      <p:cBhvr additive="repl">
                                        <p:cTn id="158" dur="500" fill="hold"/>
                                        <p:tgtEl>
                                          <p:spTgt spid="8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8" name=""/>
          <p:cNvSpPr/>
          <p:nvPr/>
        </p:nvSpPr>
        <p:spPr>
          <a:xfrm>
            <a:off x="3168360" y="1296000"/>
            <a:ext cx="3635280" cy="3347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7:5-6</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Bu meselede birbirinize haksızlık etmeyin: ancak ikinizin razılığıyla ve sadece bir vakıt için birbiriniz-den uzaklaşın. Maksat, dua için aylak kalasınız. Sonra gene bir araya gelin. Hani, dayanamadığı-nız için Şeytanın fırsatı olmasın, sizi denemeye. </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200" strike="noStrike" u="none">
                <a:solidFill>
                  <a:srgbClr val="000000"/>
                </a:solidFill>
                <a:effectLst/>
                <a:uFillTx/>
                <a:latin typeface="Trebuchet MS"/>
                <a:ea typeface="DejaVu Sans"/>
              </a:rPr>
              <a:t>6</a:t>
            </a:r>
            <a:r>
              <a:rPr b="0" lang="de-DE" sz="1800" strike="noStrike" u="none">
                <a:solidFill>
                  <a:srgbClr val="000000"/>
                </a:solidFill>
                <a:effectLst/>
                <a:uFillTx/>
                <a:latin typeface="Trebuchet MS"/>
                <a:ea typeface="DejaVu Sans"/>
              </a:rPr>
              <a:t> Bunu bir buyruk gibi değil ama bir izin gibi söylüyorum.</a:t>
            </a:r>
            <a:endParaRPr b="0" lang="bg-BG" sz="1800" strike="noStrike" u="none">
              <a:solidFill>
                <a:srgbClr val="000000"/>
              </a:solidFill>
              <a:effectLst/>
              <a:uFillTx/>
              <a:latin typeface="Arial"/>
            </a:endParaRPr>
          </a:p>
        </p:txBody>
      </p:sp>
      <p:sp>
        <p:nvSpPr>
          <p:cNvPr id="89"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90"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1.Soru:  İmana geldikten sonra, normal cinsel ilişkiler devam etsin mi (1-7)</a:t>
            </a:r>
            <a:endParaRPr b="0" lang="bg-BG" sz="2000" strike="noStrike" u="none">
              <a:solidFill>
                <a:srgbClr val="000000"/>
              </a:solidFill>
              <a:effectLst/>
              <a:uFillTx/>
              <a:latin typeface="Arial"/>
            </a:endParaRPr>
          </a:p>
        </p:txBody>
      </p:sp>
      <p:pic>
        <p:nvPicPr>
          <p:cNvPr id="91" name="" descr=""/>
          <p:cNvPicPr/>
          <p:nvPr/>
        </p:nvPicPr>
        <p:blipFill>
          <a:blip r:embed="rId1"/>
          <a:srcRect l="35536" t="35172" r="24878" b="0"/>
          <a:stretch/>
        </p:blipFill>
        <p:spPr>
          <a:xfrm>
            <a:off x="432000" y="1296000"/>
            <a:ext cx="2483640" cy="2709720"/>
          </a:xfrm>
          <a:prstGeom prst="rect">
            <a:avLst/>
          </a:prstGeom>
          <a:noFill/>
          <a:ln w="0">
            <a:noFill/>
          </a:ln>
        </p:spPr>
      </p:pic>
      <p:pic>
        <p:nvPicPr>
          <p:cNvPr id="92" name="" descr=""/>
          <p:cNvPicPr/>
          <p:nvPr/>
        </p:nvPicPr>
        <p:blipFill>
          <a:blip r:embed="rId2"/>
          <a:stretch/>
        </p:blipFill>
        <p:spPr>
          <a:xfrm>
            <a:off x="7020000" y="1296000"/>
            <a:ext cx="2699640" cy="2699640"/>
          </a:xfrm>
          <a:prstGeom prst="rect">
            <a:avLst/>
          </a:prstGeom>
          <a:noFill/>
          <a:ln w="0">
            <a:noFill/>
          </a:ln>
        </p:spPr>
      </p:pic>
      <p:sp>
        <p:nvSpPr>
          <p:cNvPr id="93" name=""/>
          <p:cNvSpPr/>
          <p:nvPr/>
        </p:nvSpPr>
        <p:spPr>
          <a:xfrm>
            <a:off x="216000" y="4248000"/>
            <a:ext cx="2807640" cy="1079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38"/>
              </a:spcBef>
              <a:spcAft>
                <a:spcPts val="10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a.6:  Oruç gönüllü olduğu gibi, özel dua zamanları da gönüllüdür.</a:t>
            </a:r>
            <a:endParaRPr b="0" lang="bg-BG" sz="1800" strike="noStrike" u="none">
              <a:solidFill>
                <a:srgbClr val="000000"/>
              </a:solidFill>
              <a:effectLst/>
              <a:uFillTx/>
              <a:latin typeface="Arial"/>
            </a:endParaRPr>
          </a:p>
        </p:txBody>
      </p:sp>
      <p:sp>
        <p:nvSpPr>
          <p:cNvPr id="94" name=""/>
          <p:cNvSpPr/>
          <p:nvPr/>
        </p:nvSpPr>
        <p:spPr>
          <a:xfrm>
            <a:off x="7020000" y="4212000"/>
            <a:ext cx="2807640" cy="1187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38"/>
              </a:spcBef>
              <a:spcAft>
                <a:spcPts val="10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a.5 deneme:  Eğer en sonunda günaha yenik düşürsen, senin ‘süper ruhsallığın’ ne fayda?</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5" name=""/>
          <p:cNvSpPr/>
          <p:nvPr/>
        </p:nvSpPr>
        <p:spPr>
          <a:xfrm>
            <a:off x="360360" y="1440000"/>
            <a:ext cx="3203280" cy="1583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7:7</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Keşke herkes benim gibi olsa! Ama birisi şöyle, birisi böyle, herkesin Allahtan kendi vergisi var.</a:t>
            </a:r>
            <a:endParaRPr b="0" lang="bg-BG" sz="1800" strike="noStrike" u="none">
              <a:solidFill>
                <a:srgbClr val="000000"/>
              </a:solidFill>
              <a:effectLst/>
              <a:uFillTx/>
              <a:latin typeface="Arial"/>
            </a:endParaRPr>
          </a:p>
        </p:txBody>
      </p:sp>
      <p:sp>
        <p:nvSpPr>
          <p:cNvPr id="96"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97"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1.Soru:  İmana geldikten sonra, normal cinsel ilişkiler devam etsin mi (1-7)</a:t>
            </a:r>
            <a:endParaRPr b="0" lang="bg-BG" sz="2000" strike="noStrike" u="none">
              <a:solidFill>
                <a:srgbClr val="000000"/>
              </a:solidFill>
              <a:effectLst/>
              <a:uFillTx/>
              <a:latin typeface="Arial"/>
            </a:endParaRPr>
          </a:p>
        </p:txBody>
      </p:sp>
      <p:pic>
        <p:nvPicPr>
          <p:cNvPr id="98" name="" descr=""/>
          <p:cNvPicPr/>
          <p:nvPr/>
        </p:nvPicPr>
        <p:blipFill>
          <a:blip r:embed="rId1"/>
          <a:stretch/>
        </p:blipFill>
        <p:spPr>
          <a:xfrm>
            <a:off x="3996000" y="1349280"/>
            <a:ext cx="5472720" cy="3078360"/>
          </a:xfrm>
          <a:prstGeom prst="rect">
            <a:avLst/>
          </a:prstGeom>
          <a:noFill/>
          <a:ln w="0">
            <a:noFill/>
          </a:ln>
        </p:spPr>
      </p:pic>
      <p:sp>
        <p:nvSpPr>
          <p:cNvPr id="99" name=""/>
          <p:cNvSpPr/>
          <p:nvPr/>
        </p:nvSpPr>
        <p:spPr>
          <a:xfrm>
            <a:off x="4860000" y="4212000"/>
            <a:ext cx="3995640" cy="1046880"/>
          </a:xfrm>
          <a:prstGeom prst="rect">
            <a:avLst/>
          </a:prstGeom>
          <a:solidFill>
            <a:srgbClr val="006400"/>
          </a:solidFill>
          <a:ln w="19080">
            <a:solidFill>
              <a:srgbClr val="f0e68c"/>
            </a:solidFill>
            <a:round/>
          </a:ln>
        </p:spPr>
        <p:style>
          <a:lnRef idx="0"/>
          <a:fillRef idx="0"/>
          <a:effectRef idx="0"/>
          <a:fontRef idx="minor"/>
        </p:style>
        <p:txBody>
          <a:bodyPr lIns="99360" rIns="99360" tIns="61200" bIns="54360" anchor="t">
            <a:noAutofit/>
          </a:bodyPr>
          <a:p>
            <a:pPr marL="216000" indent="-216000">
              <a:lnSpc>
                <a:spcPct val="100000"/>
              </a:lnSpc>
              <a:spcBef>
                <a:spcPts val="227"/>
              </a:spcBef>
              <a:spcAft>
                <a:spcPts val="28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aebd7"/>
                </a:solidFill>
                <a:effectLst/>
                <a:uFillTx/>
                <a:latin typeface="Trebuchet MS"/>
                <a:ea typeface="DejaVu Sans"/>
              </a:rPr>
              <a:t>Bekar kalmayı bir ruhsal armağanı sayıyor muyuz? </a:t>
            </a:r>
            <a:endParaRPr b="0" lang="bg-BG" sz="1800" strike="noStrike" u="none">
              <a:solidFill>
                <a:srgbClr val="ffffff"/>
              </a:solidFill>
              <a:effectLst/>
              <a:uFillTx/>
              <a:latin typeface="Arial"/>
            </a:endParaRPr>
          </a:p>
          <a:p>
            <a:pPr marL="216000" indent="-216000">
              <a:lnSpc>
                <a:spcPct val="100000"/>
              </a:lnSpc>
              <a:spcBef>
                <a:spcPts val="227"/>
              </a:spcBef>
              <a:spcAft>
                <a:spcPts val="28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aebd7"/>
                </a:solidFill>
                <a:effectLst/>
                <a:uFillTx/>
                <a:latin typeface="Trebuchet MS"/>
                <a:ea typeface="DejaVu Sans"/>
              </a:rPr>
              <a:t>Onu arayanlar var mı aramızda?</a:t>
            </a:r>
            <a:endParaRPr b="0" lang="bg-BG" sz="1800" strike="noStrike" u="none">
              <a:solidFill>
                <a:srgbClr val="ffffff"/>
              </a:solidFill>
              <a:effectLst/>
              <a:uFillTx/>
              <a:latin typeface="Arial"/>
            </a:endParaRPr>
          </a:p>
        </p:txBody>
      </p:sp>
      <p:sp>
        <p:nvSpPr>
          <p:cNvPr id="100" name=""/>
          <p:cNvSpPr/>
          <p:nvPr/>
        </p:nvSpPr>
        <p:spPr>
          <a:xfrm rot="20503800">
            <a:off x="972000" y="3636000"/>
            <a:ext cx="2267640" cy="1187640"/>
          </a:xfrm>
          <a:prstGeom prst="rect">
            <a:avLst/>
          </a:prstGeom>
          <a:noFill/>
          <a:ln w="0">
            <a:solidFill>
              <a:srgbClr val="000000"/>
            </a:solidFill>
          </a:ln>
        </p:spPr>
        <p:style>
          <a:lnRef idx="0"/>
          <a:fillRef idx="0"/>
          <a:effectRef idx="0"/>
          <a:fontRef idx="minor"/>
        </p:style>
        <p:txBody>
          <a:bodyPr lIns="90000" rIns="90000" tIns="45000" bIns="45000" anchor="ctr" anchorCtr="1">
            <a:spAutoFit/>
          </a:bodyPr>
          <a:p>
            <a:pPr algn="ct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bg-BG" sz="1800" strike="noStrike" u="none">
                <a:solidFill>
                  <a:srgbClr val="0000ff"/>
                </a:solidFill>
                <a:effectLst/>
                <a:uFillTx/>
                <a:latin typeface="Palatino Linotype"/>
              </a:rPr>
              <a:t>peygamberlik</a:t>
            </a:r>
            <a:r>
              <a:rPr b="1" lang="bg-BG" sz="1800" strike="noStrike" u="none">
                <a:solidFill>
                  <a:srgbClr val="000000"/>
                </a:solidFill>
                <a:effectLst/>
                <a:uFillTx/>
                <a:latin typeface="Palatino Linotype"/>
              </a:rPr>
              <a:t> </a:t>
            </a:r>
            <a:r>
              <a:rPr b="1" lang="bg-BG" sz="1800" strike="noStrike" u="none">
                <a:solidFill>
                  <a:srgbClr val="808000"/>
                </a:solidFill>
                <a:effectLst/>
                <a:uFillTx/>
                <a:latin typeface="Palatino Linotype"/>
              </a:rPr>
              <a:t>mucizeler - </a:t>
            </a:r>
            <a:r>
              <a:rPr b="1" lang="bg-BG" sz="1800" strike="noStrike" u="none">
                <a:solidFill>
                  <a:srgbClr val="008080"/>
                </a:solidFill>
                <a:effectLst/>
                <a:uFillTx/>
                <a:latin typeface="Palatino Linotype"/>
              </a:rPr>
              <a:t>diller</a:t>
            </a:r>
            <a:r>
              <a:rPr b="1" lang="bg-BG" sz="1800" strike="noStrike" u="none">
                <a:solidFill>
                  <a:srgbClr val="808000"/>
                </a:solidFill>
                <a:effectLst/>
                <a:uFillTx/>
                <a:latin typeface="Palatino Linotype"/>
              </a:rPr>
              <a:t> </a:t>
            </a:r>
            <a:r>
              <a:rPr b="1" lang="bg-BG" sz="1800" strike="noStrike" u="none">
                <a:solidFill>
                  <a:srgbClr val="000080"/>
                </a:solidFill>
                <a:effectLst/>
                <a:uFillTx/>
                <a:latin typeface="Palatino Linotype"/>
              </a:rPr>
              <a:t>ruhları ayırt etmek</a:t>
            </a:r>
            <a:r>
              <a:rPr b="1" lang="bg-BG" sz="1800" strike="noStrike" u="none">
                <a:solidFill>
                  <a:srgbClr val="000000"/>
                </a:solidFill>
                <a:effectLst/>
                <a:uFillTx/>
                <a:latin typeface="Palatino Linotype"/>
              </a:rPr>
              <a:t> </a:t>
            </a:r>
            <a:r>
              <a:rPr b="1" lang="bg-BG" sz="1800" strike="noStrike" u="none">
                <a:solidFill>
                  <a:srgbClr val="ff69b4"/>
                </a:solidFill>
                <a:effectLst/>
                <a:uFillTx/>
                <a:latin typeface="Palatino Linotype"/>
              </a:rPr>
              <a:t>tapınma</a:t>
            </a:r>
            <a:r>
              <a:rPr b="1" lang="bg-BG" sz="1800" strike="noStrike" u="none">
                <a:solidFill>
                  <a:srgbClr val="000000"/>
                </a:solidFill>
                <a:effectLst/>
                <a:uFillTx/>
                <a:latin typeface="Palatino Linotype"/>
              </a:rPr>
              <a:t> - </a:t>
            </a:r>
            <a:r>
              <a:rPr b="1" lang="bg-BG" sz="1800" strike="noStrike" u="none">
                <a:solidFill>
                  <a:srgbClr val="808000"/>
                </a:solidFill>
                <a:effectLst/>
                <a:uFillTx/>
                <a:latin typeface="Palatino Linotype"/>
              </a:rPr>
              <a:t>müzik</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59" dur="indefinite" restart="never" nodeType="tmRoot">
          <p:childTnLst>
            <p:seq>
              <p:cTn id="160" dur="indefinite" nodeType="mainSeq">
                <p:childTnLst>
                  <p:par>
                    <p:cTn id="161" fill="hold">
                      <p:stCondLst>
                        <p:cond delay="indefinite"/>
                      </p:stCondLst>
                      <p:childTnLst>
                        <p:par>
                          <p:cTn id="162" fill="hold">
                            <p:stCondLst>
                              <p:cond delay="0"/>
                            </p:stCondLst>
                            <p:childTnLst>
                              <p:par>
                                <p:cTn id="163" nodeType="clickEffect" fill="hold" presetClass="entr" presetSubtype="16">
                                  <p:stCondLst>
                                    <p:cond delay="0"/>
                                  </p:stCondLst>
                                  <p:childTnLst>
                                    <p:set>
                                      <p:cBhvr>
                                        <p:cTn id="164" fill="hold">
                                          <p:stCondLst>
                                            <p:cond delay="0"/>
                                          </p:stCondLst>
                                        </p:cTn>
                                        <p:tgtEl>
                                          <p:spTgt spid="100"/>
                                        </p:tgtEl>
                                        <p:attrNameLst>
                                          <p:attrName>style.visibility</p:attrName>
                                        </p:attrNameLst>
                                      </p:cBhvr>
                                      <p:to>
                                        <p:strVal val="visible"/>
                                      </p:to>
                                    </p:set>
                                    <p:animEffect filter="circle(in)" transition="in">
                                      <p:cBhvr additive="repl">
                                        <p:cTn id="165" dur="1500"/>
                                        <p:tgtEl>
                                          <p:spTgt spid="100"/>
                                        </p:tgtEl>
                                      </p:cBhvr>
                                    </p:animEffect>
                                  </p:childTnLst>
                                </p:cTn>
                              </p:par>
                            </p:childTnLst>
                          </p:cTn>
                        </p:par>
                      </p:childTnLst>
                    </p:cTn>
                  </p:par>
                  <p:par>
                    <p:cTn id="166" fill="hold">
                      <p:stCondLst>
                        <p:cond delay="indefinite"/>
                      </p:stCondLst>
                      <p:childTnLst>
                        <p:par>
                          <p:cTn id="167" fill="hold">
                            <p:stCondLst>
                              <p:cond delay="0"/>
                            </p:stCondLst>
                            <p:childTnLst>
                              <p:par>
                                <p:cTn id="168" nodeType="clickEffect" fill="hold" presetClass="entr" presetID="2" presetSubtype="4">
                                  <p:stCondLst>
                                    <p:cond delay="0"/>
                                  </p:stCondLst>
                                  <p:childTnLst>
                                    <p:set>
                                      <p:cBhvr>
                                        <p:cTn id="169" dur="1" fill="hold">
                                          <p:stCondLst>
                                            <p:cond delay="0"/>
                                          </p:stCondLst>
                                        </p:cTn>
                                        <p:tgtEl>
                                          <p:spTgt spid="99"/>
                                        </p:tgtEl>
                                        <p:attrNameLst>
                                          <p:attrName>style.visibility</p:attrName>
                                        </p:attrNameLst>
                                      </p:cBhvr>
                                      <p:to>
                                        <p:strVal val="visible"/>
                                      </p:to>
                                    </p:set>
                                    <p:anim calcmode="lin" valueType="num">
                                      <p:cBhvr additive="repl">
                                        <p:cTn id="170" dur="500" fill="hold"/>
                                        <p:tgtEl>
                                          <p:spTgt spid="99"/>
                                        </p:tgtEl>
                                        <p:attrNameLst>
                                          <p:attrName>ppt_x</p:attrName>
                                        </p:attrNameLst>
                                      </p:cBhvr>
                                      <p:tavLst>
                                        <p:tav tm="0">
                                          <p:val>
                                            <p:strVal val="#ppt_x"/>
                                          </p:val>
                                        </p:tav>
                                        <p:tav tm="100000">
                                          <p:val>
                                            <p:strVal val="#ppt_x"/>
                                          </p:val>
                                        </p:tav>
                                      </p:tavLst>
                                    </p:anim>
                                    <p:anim calcmode="lin" valueType="num">
                                      <p:cBhvr additive="repl">
                                        <p:cTn id="171" dur="500" fill="hold"/>
                                        <p:tgtEl>
                                          <p:spTgt spid="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1" name=""/>
          <p:cNvSpPr/>
          <p:nvPr/>
        </p:nvSpPr>
        <p:spPr>
          <a:xfrm>
            <a:off x="396360" y="1404000"/>
            <a:ext cx="2231640" cy="3635640"/>
          </a:xfrm>
          <a:prstGeom prst="rect">
            <a:avLst/>
          </a:prstGeom>
          <a:solidFill>
            <a:srgbClr val="ffefd5"/>
          </a:solidFill>
          <a:ln w="0">
            <a:noFill/>
          </a:ln>
        </p:spPr>
        <p:style>
          <a:lnRef idx="0"/>
          <a:fillRef idx="0"/>
          <a:effectRef idx="0"/>
          <a:fontRef idx="minor"/>
        </p:style>
        <p:txBody>
          <a:bodyPr lIns="108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7:8-9</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200" strike="noStrike" u="none">
                <a:solidFill>
                  <a:srgbClr val="000000"/>
                </a:solidFill>
                <a:effectLst/>
                <a:uFillTx/>
                <a:latin typeface="Trebuchet MS"/>
                <a:ea typeface="DejaVu Sans"/>
              </a:rPr>
              <a:t>8</a:t>
            </a:r>
            <a:r>
              <a:rPr b="0" lang="de-DE" sz="1800" strike="noStrike" u="none">
                <a:solidFill>
                  <a:srgbClr val="000000"/>
                </a:solidFill>
                <a:effectLst/>
                <a:uFillTx/>
                <a:latin typeface="Trebuchet MS"/>
                <a:ea typeface="DejaVu Sans"/>
              </a:rPr>
              <a:t> Evli olmayanlara ve eşi ölmüş olan-lara şunu diyeyim: onlar benim gibi kalsalar, kendileri için iyi olacak.</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200" strike="noStrike" u="none">
                <a:solidFill>
                  <a:srgbClr val="000000"/>
                </a:solidFill>
                <a:effectLst/>
                <a:uFillTx/>
                <a:latin typeface="Trebuchet MS"/>
                <a:ea typeface="DejaVu Sans"/>
              </a:rPr>
              <a:t>9</a:t>
            </a:r>
            <a:r>
              <a:rPr b="0" lang="de-DE" sz="1800" strike="noStrike" u="none">
                <a:solidFill>
                  <a:srgbClr val="000000"/>
                </a:solidFill>
                <a:effectLst/>
                <a:uFillTx/>
                <a:latin typeface="Trebuchet MS"/>
                <a:ea typeface="DejaVu Sans"/>
              </a:rPr>
              <a:t> Ama kendilerini zaptedemezlerse, evlensinler. Çünkü evlenmek yanmak-tan iyidir.</a:t>
            </a:r>
            <a:endParaRPr b="0" lang="bg-BG" sz="1800" strike="noStrike" u="none">
              <a:solidFill>
                <a:srgbClr val="000000"/>
              </a:solidFill>
              <a:effectLst/>
              <a:uFillTx/>
              <a:latin typeface="Arial"/>
            </a:endParaRPr>
          </a:p>
        </p:txBody>
      </p:sp>
      <p:sp>
        <p:nvSpPr>
          <p:cNvPr id="102"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03" name=""/>
          <p:cNvSpPr/>
          <p:nvPr/>
        </p:nvSpPr>
        <p:spPr>
          <a:xfrm>
            <a:off x="2700000" y="1368000"/>
            <a:ext cx="3203640" cy="3887640"/>
          </a:xfrm>
          <a:prstGeom prst="rect">
            <a:avLst/>
          </a:prstGeom>
          <a:noFill/>
          <a:ln w="0">
            <a:noFill/>
          </a:ln>
        </p:spPr>
        <p:style>
          <a:lnRef idx="0"/>
          <a:fillRef idx="0"/>
          <a:effectRef idx="0"/>
          <a:fontRef idx="minor"/>
        </p:style>
        <p:txBody>
          <a:bodyPr lIns="90000" rIns="90000" tIns="51840" bIns="45000" anchor="t">
            <a:noAutofit/>
          </a:bodyPr>
          <a:p>
            <a:pPr marL="216000" indent="-216000">
              <a:lnSpc>
                <a:spcPct val="100000"/>
              </a:lnSpc>
              <a:spcBef>
                <a:spcPts val="238"/>
              </a:spcBef>
              <a:spcAft>
                <a:spcPts val="1037"/>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Pavlus mektuplarını yazarken evli değildi. Ama daha önce evli olup dul mu kaldı, yoksa hayat boyunca hiç evlenmemiş miydi tartışılabilir.</a:t>
            </a:r>
            <a:endParaRPr b="0" lang="bg-BG" sz="1800" strike="noStrike" u="none">
              <a:solidFill>
                <a:srgbClr val="000000"/>
              </a:solidFill>
              <a:effectLst/>
              <a:uFillTx/>
              <a:latin typeface="Arial"/>
            </a:endParaRPr>
          </a:p>
          <a:p>
            <a:pPr marL="216000" indent="-216000">
              <a:lnSpc>
                <a:spcPct val="100000"/>
              </a:lnSpc>
              <a:spcBef>
                <a:spcPts val="238"/>
              </a:spcBef>
              <a:spcAft>
                <a:spcPts val="1037"/>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Yahudi erkek çocuklardan 16 ile 18 yaş arasında evlenmeleri beklenirdi. Pavlus gibi okuyanlar 20 yaşına kadar bekleyebilir-di. Ama daha geç yaşta evlenmek çok ayıp sayılırdı. </a:t>
            </a:r>
            <a:endParaRPr b="0" lang="bg-BG" sz="1800" strike="noStrike" u="none">
              <a:solidFill>
                <a:srgbClr val="000000"/>
              </a:solidFill>
              <a:effectLst/>
              <a:uFillTx/>
              <a:latin typeface="Arial"/>
            </a:endParaRPr>
          </a:p>
        </p:txBody>
      </p:sp>
      <p:sp>
        <p:nvSpPr>
          <p:cNvPr id="104"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2.Soru:  Evli olmayanlar evlensinler mi, evlenmesinler mi? (8-9)</a:t>
            </a:r>
            <a:endParaRPr b="0" lang="bg-BG" sz="2000" strike="noStrike" u="none">
              <a:solidFill>
                <a:srgbClr val="000000"/>
              </a:solidFill>
              <a:effectLst/>
              <a:uFillTx/>
              <a:latin typeface="Arial"/>
            </a:endParaRPr>
          </a:p>
        </p:txBody>
      </p:sp>
      <p:pic>
        <p:nvPicPr>
          <p:cNvPr id="105" name="" descr=""/>
          <p:cNvPicPr/>
          <p:nvPr/>
        </p:nvPicPr>
        <p:blipFill>
          <a:blip r:embed="rId1"/>
          <a:srcRect l="9562" t="0" r="0" b="0"/>
          <a:stretch/>
        </p:blipFill>
        <p:spPr>
          <a:xfrm>
            <a:off x="6048000" y="1620000"/>
            <a:ext cx="3741480" cy="364860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6" name=""/>
          <p:cNvSpPr/>
          <p:nvPr/>
        </p:nvSpPr>
        <p:spPr>
          <a:xfrm>
            <a:off x="288000" y="1368000"/>
            <a:ext cx="3131640" cy="2699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7:10-11   </a:t>
            </a:r>
            <a:r>
              <a:rPr b="0" lang="de-DE" sz="1800" strike="noStrike" u="none">
                <a:solidFill>
                  <a:srgbClr val="000000"/>
                </a:solidFill>
                <a:effectLst/>
                <a:uFillTx/>
                <a:latin typeface="Trebuchet MS"/>
                <a:ea typeface="DejaVu Sans"/>
              </a:rPr>
              <a:t>Ama evli olanlara şunu buyuruyorum (aslında ben değil, ama Rab bunu buyuruyor): kadın kocasından ayrılmasın.</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200" strike="noStrike" u="none">
                <a:solidFill>
                  <a:srgbClr val="000000"/>
                </a:solidFill>
                <a:effectLst/>
                <a:uFillTx/>
                <a:latin typeface="Trebuchet MS"/>
                <a:ea typeface="DejaVu Sans"/>
              </a:rPr>
              <a:t>11</a:t>
            </a:r>
            <a:r>
              <a:rPr b="0" lang="de-DE" sz="1800" strike="noStrike" u="none">
                <a:solidFill>
                  <a:srgbClr val="000000"/>
                </a:solidFill>
                <a:effectLst/>
                <a:uFillTx/>
                <a:latin typeface="Trebuchet MS"/>
                <a:ea typeface="DejaVu Sans"/>
              </a:rPr>
              <a:t> (Gene de ayrılırsa, ya bir daha hiç evlenmesin, ya da kocası ile barışsın.) Erkek de karısından ayrılmasın.</a:t>
            </a:r>
            <a:endParaRPr b="0" lang="bg-BG" sz="1800" strike="noStrike" u="none">
              <a:solidFill>
                <a:srgbClr val="000000"/>
              </a:solidFill>
              <a:effectLst/>
              <a:uFillTx/>
              <a:latin typeface="Arial"/>
            </a:endParaRPr>
          </a:p>
        </p:txBody>
      </p:sp>
      <p:sp>
        <p:nvSpPr>
          <p:cNvPr id="107"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08"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3.Soru:  İmanlı karı koca nikahlarını bozabilirler mi? (10-11)</a:t>
            </a:r>
            <a:endParaRPr b="0" lang="bg-BG" sz="2000" strike="noStrike" u="none">
              <a:solidFill>
                <a:srgbClr val="000000"/>
              </a:solidFill>
              <a:effectLst/>
              <a:uFillTx/>
              <a:latin typeface="Arial"/>
            </a:endParaRPr>
          </a:p>
        </p:txBody>
      </p:sp>
      <p:sp>
        <p:nvSpPr>
          <p:cNvPr id="109" name=""/>
          <p:cNvSpPr/>
          <p:nvPr/>
        </p:nvSpPr>
        <p:spPr>
          <a:xfrm>
            <a:off x="360000" y="4212000"/>
            <a:ext cx="3311640" cy="1025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Soru: </a:t>
            </a:r>
            <a:r>
              <a:rPr b="0" lang="de-DE" sz="1800" strike="noStrike" u="none">
                <a:solidFill>
                  <a:srgbClr val="2f4f4f"/>
                </a:solidFill>
                <a:effectLst/>
                <a:uFillTx/>
                <a:latin typeface="Trebuchet MS"/>
                <a:ea typeface="DejaVu Sans"/>
              </a:rPr>
              <a:t> </a:t>
            </a:r>
            <a:r>
              <a:rPr b="0" lang="de-DE" sz="1800" strike="noStrike" u="none">
                <a:solidFill>
                  <a:srgbClr val="808000"/>
                </a:solidFill>
                <a:effectLst/>
                <a:uFillTx/>
                <a:latin typeface="Trebuchet MS"/>
                <a:ea typeface="DejaVu Sans"/>
              </a:rPr>
              <a:t>“Eşim ve ben ikimiz imanlıyız. Rabbe daha iyi hizmet emek için ayrılabilir miyiz?”</a:t>
            </a:r>
            <a:endParaRPr b="0" lang="bg-BG" sz="1800" strike="noStrike" u="none">
              <a:solidFill>
                <a:srgbClr val="000000"/>
              </a:solidFill>
              <a:effectLst/>
              <a:uFillTx/>
              <a:latin typeface="Arial"/>
            </a:endParaRPr>
          </a:p>
        </p:txBody>
      </p:sp>
      <p:sp>
        <p:nvSpPr>
          <p:cNvPr id="110" name=""/>
          <p:cNvSpPr/>
          <p:nvPr/>
        </p:nvSpPr>
        <p:spPr>
          <a:xfrm>
            <a:off x="3708720" y="1404000"/>
            <a:ext cx="6010920" cy="245088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27"/>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Matta 19:5-6</a:t>
            </a:r>
            <a:endParaRPr b="0" lang="bg-BG" sz="1800" strike="noStrike" u="none">
              <a:solidFill>
                <a:srgbClr val="000000"/>
              </a:solidFill>
              <a:effectLst/>
              <a:uFillTx/>
              <a:latin typeface="Arial"/>
            </a:endParaRPr>
          </a:p>
          <a:p>
            <a:pPr>
              <a:lnSpc>
                <a:spcPct val="100000"/>
              </a:lnSpc>
              <a:spcBef>
                <a:spcPts val="227"/>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‘Bu sebeble erkek anasını ve babasını brakacak, karısına bağlanacak ve ikisi bir beden olacaklar.' Madem öyle, onlar artık iki beden değil, tek bedendirler. O vakıt, Allahın birleştirdiğini insan ayırmasın."</a:t>
            </a:r>
            <a:endParaRPr b="0" lang="bg-BG" sz="1800" strike="noStrike" u="none">
              <a:solidFill>
                <a:srgbClr val="000000"/>
              </a:solidFill>
              <a:effectLst/>
              <a:uFillTx/>
              <a:latin typeface="Arial"/>
            </a:endParaRPr>
          </a:p>
          <a:p>
            <a:pPr marL="216000" indent="-216000">
              <a:lnSpc>
                <a:spcPct val="100000"/>
              </a:lnSpc>
              <a:spcBef>
                <a:spcPts val="227"/>
              </a:spcBef>
              <a:spcAft>
                <a:spcPts val="850"/>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Evlilik Rab tarafından kutsanmış bir birliktir (Yar 1:28  Onları kutsayarak, "Verimli olun, çoğalın" dedi).</a:t>
            </a:r>
            <a:endParaRPr b="0" lang="bg-BG" sz="1800" strike="noStrike" u="none">
              <a:solidFill>
                <a:srgbClr val="000000"/>
              </a:solidFill>
              <a:effectLst/>
              <a:uFillTx/>
              <a:latin typeface="Arial"/>
            </a:endParaRPr>
          </a:p>
          <a:p>
            <a:pPr marL="216000" indent="-216000">
              <a:lnSpc>
                <a:spcPct val="100000"/>
              </a:lnSpc>
              <a:spcBef>
                <a:spcPts val="227"/>
              </a:spcBef>
              <a:spcAft>
                <a:spcPts val="850"/>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Onun kutsallığı herhangi ‘ruhsal’ işten daha büyüktür. Evliliği bozup daha iyi dua etmek, daha iyi incili okuyabilmek saçmalıktır.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1" name=""/>
          <p:cNvSpPr/>
          <p:nvPr/>
        </p:nvSpPr>
        <p:spPr>
          <a:xfrm>
            <a:off x="324000" y="1440000"/>
            <a:ext cx="2987280" cy="3851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7:12-13</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Öbür kişilere değil Rab, ama ben şunu söyleyeyim: diyelim bir kardeşin iman etmeyen bir karısı var, kadın da onunla yaşamaya razıdır, o vakıt kardeş karısından ayrılmasın.</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200" strike="noStrike" u="none">
                <a:solidFill>
                  <a:srgbClr val="000000"/>
                </a:solidFill>
                <a:effectLst/>
                <a:uFillTx/>
                <a:latin typeface="Trebuchet MS"/>
                <a:ea typeface="DejaVu Sans"/>
              </a:rPr>
              <a:t>13</a:t>
            </a:r>
            <a:r>
              <a:rPr b="0" lang="de-DE" sz="1800" strike="noStrike" u="none">
                <a:solidFill>
                  <a:srgbClr val="000000"/>
                </a:solidFill>
                <a:effectLst/>
                <a:uFillTx/>
                <a:latin typeface="Trebuchet MS"/>
                <a:ea typeface="DejaVu Sans"/>
              </a:rPr>
              <a:t> Öbür türlü: bir kadının iman etmeyen kocası var, o da onunla yaşamaya razı geliyor, o vakıt kadın ondan ayrılmasın.</a:t>
            </a:r>
            <a:endParaRPr b="0" lang="bg-BG" sz="1800" strike="noStrike" u="none">
              <a:solidFill>
                <a:srgbClr val="000000"/>
              </a:solidFill>
              <a:effectLst/>
              <a:uFillTx/>
              <a:latin typeface="Arial"/>
            </a:endParaRPr>
          </a:p>
        </p:txBody>
      </p:sp>
      <p:sp>
        <p:nvSpPr>
          <p:cNvPr id="112"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13"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4.Soru:  Sadece bir kişi imanlı ise, evlilik devam etsin mi? (12-16)</a:t>
            </a:r>
            <a:endParaRPr b="0" lang="bg-BG" sz="2000" strike="noStrike" u="none">
              <a:solidFill>
                <a:srgbClr val="000000"/>
              </a:solidFill>
              <a:effectLst/>
              <a:uFillTx/>
              <a:latin typeface="Arial"/>
            </a:endParaRPr>
          </a:p>
        </p:txBody>
      </p:sp>
      <p:sp>
        <p:nvSpPr>
          <p:cNvPr id="114" name=""/>
          <p:cNvSpPr/>
          <p:nvPr/>
        </p:nvSpPr>
        <p:spPr>
          <a:xfrm>
            <a:off x="3456000" y="1761480"/>
            <a:ext cx="3131640" cy="37098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bg-BG" sz="1800" strike="noStrike" u="none">
                <a:solidFill>
                  <a:srgbClr val="000000"/>
                </a:solidFill>
                <a:effectLst/>
                <a:uFillTx/>
                <a:latin typeface="Trebuchet MS"/>
              </a:rPr>
              <a:t>Ezra 10</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bg-BG" sz="1800" strike="noStrike" u="none">
                <a:solidFill>
                  <a:srgbClr val="000000"/>
                </a:solidFill>
                <a:effectLst/>
                <a:uFillTx/>
                <a:latin typeface="Trebuchet MS"/>
              </a:rPr>
              <a:t>10  Kâhin Ezra kalkıp, "Siz Tanrı'ya ihanet ettiniz" dedi, "Yabancı kadınlarla evlendi-niz. İsrail'in suçuna suç kattınız. ... 18  Kâhinlerin soyundan gelip yabancı kadınlarla evlenenler şunlardı: ... 19  Bunlar karılarını kovacaklarına söz verdiler. İşledikleri suç için suç sunusu olarak sürüden bir koç sundular. </a:t>
            </a:r>
            <a:endParaRPr b="0" lang="bg-BG" sz="1800" strike="noStrike" u="none">
              <a:solidFill>
                <a:srgbClr val="000000"/>
              </a:solidFill>
              <a:effectLst/>
              <a:uFillTx/>
              <a:latin typeface="Arial"/>
            </a:endParaRPr>
          </a:p>
        </p:txBody>
      </p:sp>
      <p:pic>
        <p:nvPicPr>
          <p:cNvPr id="115" name="" descr=""/>
          <p:cNvPicPr/>
          <p:nvPr/>
        </p:nvPicPr>
        <p:blipFill>
          <a:blip r:embed="rId1"/>
          <a:stretch/>
        </p:blipFill>
        <p:spPr>
          <a:xfrm>
            <a:off x="6624000" y="2160000"/>
            <a:ext cx="3239640" cy="3239640"/>
          </a:xfrm>
          <a:prstGeom prst="rect">
            <a:avLst/>
          </a:prstGeom>
          <a:noFill/>
          <a:ln w="0">
            <a:noFill/>
          </a:ln>
        </p:spPr>
      </p:pic>
      <p:sp>
        <p:nvSpPr>
          <p:cNvPr id="116" name=""/>
          <p:cNvSpPr/>
          <p:nvPr/>
        </p:nvSpPr>
        <p:spPr>
          <a:xfrm>
            <a:off x="4788000" y="1242000"/>
            <a:ext cx="4319640" cy="737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Soru: </a:t>
            </a:r>
            <a:r>
              <a:rPr b="0" lang="de-DE" sz="1800" strike="noStrike" u="none">
                <a:solidFill>
                  <a:srgbClr val="2f4f4f"/>
                </a:solidFill>
                <a:effectLst/>
                <a:uFillTx/>
                <a:latin typeface="Trebuchet MS"/>
                <a:ea typeface="DejaVu Sans"/>
              </a:rPr>
              <a:t> </a:t>
            </a:r>
            <a:r>
              <a:rPr b="0" lang="de-DE" sz="1800" strike="noStrike" u="none">
                <a:solidFill>
                  <a:srgbClr val="808000"/>
                </a:solidFill>
                <a:effectLst/>
                <a:uFillTx/>
                <a:latin typeface="Trebuchet MS"/>
                <a:ea typeface="DejaVu Sans"/>
              </a:rPr>
              <a:t>“Eşim imanlı değildir, ondan ayrılıp bir imanlıyla evlenebilir miyim?”</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72" dur="indefinite" restart="never" nodeType="tmRoot">
          <p:childTnLst>
            <p:seq>
              <p:cTn id="173" dur="indefinite" nodeType="mainSeq">
                <p:childTnLst>
                  <p:par>
                    <p:cTn id="174" fill="hold">
                      <p:stCondLst>
                        <p:cond delay="indefinite"/>
                      </p:stCondLst>
                      <p:childTnLst>
                        <p:par>
                          <p:cTn id="175" fill="hold">
                            <p:stCondLst>
                              <p:cond delay="0"/>
                            </p:stCondLst>
                            <p:childTnLst>
                              <p:par>
                                <p:cTn id="176" nodeType="clickEffect" fill="hold" presetClass="entr" presetID="2" presetSubtype="1">
                                  <p:stCondLst>
                                    <p:cond delay="0"/>
                                  </p:stCondLst>
                                  <p:childTnLst>
                                    <p:set>
                                      <p:cBhvr>
                                        <p:cTn id="177" dur="1" fill="hold">
                                          <p:stCondLst>
                                            <p:cond delay="0"/>
                                          </p:stCondLst>
                                        </p:cTn>
                                        <p:tgtEl>
                                          <p:spTgt spid="116"/>
                                        </p:tgtEl>
                                        <p:attrNameLst>
                                          <p:attrName>style.visibility</p:attrName>
                                        </p:attrNameLst>
                                      </p:cBhvr>
                                      <p:to>
                                        <p:strVal val="visible"/>
                                      </p:to>
                                    </p:set>
                                    <p:anim calcmode="lin" valueType="num">
                                      <p:cBhvr additive="repl">
                                        <p:cTn id="178" dur="500" fill="hold"/>
                                        <p:tgtEl>
                                          <p:spTgt spid="116"/>
                                        </p:tgtEl>
                                        <p:attrNameLst>
                                          <p:attrName>ppt_x</p:attrName>
                                        </p:attrNameLst>
                                      </p:cBhvr>
                                      <p:tavLst>
                                        <p:tav tm="0">
                                          <p:val>
                                            <p:strVal val="#ppt_x"/>
                                          </p:val>
                                        </p:tav>
                                        <p:tav tm="100000">
                                          <p:val>
                                            <p:strVal val="#ppt_x"/>
                                          </p:val>
                                        </p:tav>
                                      </p:tavLst>
                                    </p:anim>
                                    <p:anim calcmode="lin" valueType="num">
                                      <p:cBhvr additive="repl">
                                        <p:cTn id="179" dur="500" fill="hold"/>
                                        <p:tgtEl>
                                          <p:spTgt spid="116"/>
                                        </p:tgtEl>
                                        <p:attrNameLst>
                                          <p:attrName>ppt_y</p:attrName>
                                        </p:attrNameLst>
                                      </p:cBhvr>
                                      <p:tavLst>
                                        <p:tav tm="0">
                                          <p:val>
                                            <p:strVal val="0-#ppt_h/2"/>
                                          </p:val>
                                        </p:tav>
                                        <p:tav tm="100000">
                                          <p:val>
                                            <p:strVal val="#ppt_y"/>
                                          </p:val>
                                        </p:tav>
                                      </p:tavLst>
                                    </p:anim>
                                  </p:childTnLst>
                                </p:cTn>
                              </p:par>
                            </p:childTnLst>
                          </p:cTn>
                        </p:par>
                      </p:childTnLst>
                    </p:cTn>
                  </p:par>
                  <p:par>
                    <p:cTn id="180" fill="hold">
                      <p:stCondLst>
                        <p:cond delay="indefinite"/>
                      </p:stCondLst>
                      <p:childTnLst>
                        <p:par>
                          <p:cTn id="181" fill="hold">
                            <p:stCondLst>
                              <p:cond delay="0"/>
                            </p:stCondLst>
                            <p:childTnLst>
                              <p:par>
                                <p:cTn id="182" nodeType="clickEffect" fill="hold" presetClass="entr" presetID="2" presetSubtype="4">
                                  <p:stCondLst>
                                    <p:cond delay="0"/>
                                  </p:stCondLst>
                                  <p:childTnLst>
                                    <p:set>
                                      <p:cBhvr>
                                        <p:cTn id="183" dur="1" fill="hold">
                                          <p:stCondLst>
                                            <p:cond delay="0"/>
                                          </p:stCondLst>
                                        </p:cTn>
                                        <p:tgtEl>
                                          <p:spTgt spid="114">
                                            <p:txEl>
                                              <p:pRg st="0" end="0"/>
                                            </p:txEl>
                                          </p:spTgt>
                                        </p:tgtEl>
                                        <p:attrNameLst>
                                          <p:attrName>style.visibility</p:attrName>
                                        </p:attrNameLst>
                                      </p:cBhvr>
                                      <p:to>
                                        <p:strVal val="visible"/>
                                      </p:to>
                                    </p:set>
                                    <p:anim calcmode="lin" valueType="num">
                                      <p:cBhvr additive="repl">
                                        <p:cTn id="184" dur="500" fill="hold"/>
                                        <p:tgtEl>
                                          <p:spTgt spid="114">
                                            <p:txEl>
                                              <p:pRg st="0" end="0"/>
                                            </p:txEl>
                                          </p:spTgt>
                                        </p:tgtEl>
                                        <p:attrNameLst>
                                          <p:attrName>ppt_x</p:attrName>
                                        </p:attrNameLst>
                                      </p:cBhvr>
                                      <p:tavLst>
                                        <p:tav tm="0">
                                          <p:val>
                                            <p:strVal val="#ppt_x"/>
                                          </p:val>
                                        </p:tav>
                                        <p:tav tm="100000">
                                          <p:val>
                                            <p:strVal val="#ppt_x"/>
                                          </p:val>
                                        </p:tav>
                                      </p:tavLst>
                                    </p:anim>
                                    <p:anim calcmode="lin" valueType="num">
                                      <p:cBhvr additive="repl">
                                        <p:cTn id="185" dur="500" fill="hold"/>
                                        <p:tgtEl>
                                          <p:spTgt spid="114">
                                            <p:txEl>
                                              <p:pRg st="0" end="0"/>
                                            </p:txEl>
                                          </p:spTgt>
                                        </p:tgtEl>
                                        <p:attrNameLst>
                                          <p:attrName>ppt_y</p:attrName>
                                        </p:attrNameLst>
                                      </p:cBhvr>
                                      <p:tavLst>
                                        <p:tav tm="0">
                                          <p:val>
                                            <p:strVal val="1+#ppt_h/2"/>
                                          </p:val>
                                        </p:tav>
                                        <p:tav tm="100000">
                                          <p:val>
                                            <p:strVal val="#ppt_y"/>
                                          </p:val>
                                        </p:tav>
                                      </p:tavLst>
                                    </p:anim>
                                  </p:childTnLst>
                                </p:cTn>
                              </p:par>
                              <p:par>
                                <p:cTn id="186" nodeType="withEffect" fill="hold" presetClass="entr" presetID="2" presetSubtype="4">
                                  <p:stCondLst>
                                    <p:cond delay="0"/>
                                  </p:stCondLst>
                                  <p:childTnLst>
                                    <p:set>
                                      <p:cBhvr>
                                        <p:cTn id="187" dur="1" fill="hold">
                                          <p:stCondLst>
                                            <p:cond delay="0"/>
                                          </p:stCondLst>
                                        </p:cTn>
                                        <p:tgtEl>
                                          <p:spTgt spid="114">
                                            <p:txEl>
                                              <p:pRg st="1" end="1"/>
                                            </p:txEl>
                                          </p:spTgt>
                                        </p:tgtEl>
                                        <p:attrNameLst>
                                          <p:attrName>style.visibility</p:attrName>
                                        </p:attrNameLst>
                                      </p:cBhvr>
                                      <p:to>
                                        <p:strVal val="visible"/>
                                      </p:to>
                                    </p:set>
                                    <p:anim calcmode="lin" valueType="num">
                                      <p:cBhvr additive="repl">
                                        <p:cTn id="188" dur="500" fill="hold"/>
                                        <p:tgtEl>
                                          <p:spTgt spid="114">
                                            <p:txEl>
                                              <p:pRg st="1" end="1"/>
                                            </p:txEl>
                                          </p:spTgt>
                                        </p:tgtEl>
                                        <p:attrNameLst>
                                          <p:attrName>ppt_x</p:attrName>
                                        </p:attrNameLst>
                                      </p:cBhvr>
                                      <p:tavLst>
                                        <p:tav tm="0">
                                          <p:val>
                                            <p:strVal val="#ppt_x"/>
                                          </p:val>
                                        </p:tav>
                                        <p:tav tm="100000">
                                          <p:val>
                                            <p:strVal val="#ppt_x"/>
                                          </p:val>
                                        </p:tav>
                                      </p:tavLst>
                                    </p:anim>
                                    <p:anim calcmode="lin" valueType="num">
                                      <p:cBhvr additive="repl">
                                        <p:cTn id="189" dur="500" fill="hold"/>
                                        <p:tgtEl>
                                          <p:spTgt spid="114">
                                            <p:txEl>
                                              <p:pRg st="1" end="1"/>
                                            </p:txEl>
                                          </p:spTgt>
                                        </p:tgtEl>
                                        <p:attrNameLst>
                                          <p:attrName>ppt_y</p:attrName>
                                        </p:attrNameLst>
                                      </p:cBhvr>
                                      <p:tavLst>
                                        <p:tav tm="0">
                                          <p:val>
                                            <p:strVal val="1+#ppt_h/2"/>
                                          </p:val>
                                        </p:tav>
                                        <p:tav tm="100000">
                                          <p:val>
                                            <p:strVal val="#ppt_y"/>
                                          </p:val>
                                        </p:tav>
                                      </p:tavLst>
                                    </p:anim>
                                  </p:childTnLst>
                                </p:cTn>
                              </p:par>
                            </p:childTnLst>
                          </p:cTn>
                        </p:par>
                        <p:par>
                          <p:cTn id="190" fill="hold">
                            <p:stCondLst>
                              <p:cond delay="500"/>
                            </p:stCondLst>
                            <p:childTnLst>
                              <p:par>
                                <p:cTn id="191" nodeType="afterEffect" fill="hold" presetClass="entr" presetID="14" presetSubtype="10">
                                  <p:stCondLst>
                                    <p:cond delay="0"/>
                                  </p:stCondLst>
                                  <p:childTnLst>
                                    <p:set>
                                      <p:cBhvr>
                                        <p:cTn id="192" dur="1" fill="hold">
                                          <p:stCondLst>
                                            <p:cond delay="0"/>
                                          </p:stCondLst>
                                        </p:cTn>
                                        <p:tgtEl>
                                          <p:spTgt spid="115"/>
                                        </p:tgtEl>
                                        <p:attrNameLst>
                                          <p:attrName>style.visibility</p:attrName>
                                        </p:attrNameLst>
                                      </p:cBhvr>
                                      <p:to>
                                        <p:strVal val="visible"/>
                                      </p:to>
                                    </p:set>
                                    <p:animEffect filter="randombar(horizontal)" transition="in">
                                      <p:cBhvr additive="repl">
                                        <p:cTn id="193" dur="500"/>
                                        <p:tgtEl>
                                          <p:spTgt spid="1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7" name=""/>
          <p:cNvSpPr/>
          <p:nvPr/>
        </p:nvSpPr>
        <p:spPr>
          <a:xfrm>
            <a:off x="252720" y="1296000"/>
            <a:ext cx="3958920" cy="2231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7:14</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Çünkü iman etmeyen erkek karısının sayesinde temiz oluyor, iman etmeyen kadın da kocasının sayesinde temiz oluyor. Yoksa evlatlarınız mundar sayılacaydı; böyle gene temiz oluyorlar.</a:t>
            </a:r>
            <a:endParaRPr b="0" lang="bg-BG" sz="1800" strike="noStrike" u="none">
              <a:solidFill>
                <a:srgbClr val="000000"/>
              </a:solidFill>
              <a:effectLst/>
              <a:uFillTx/>
              <a:latin typeface="Arial"/>
            </a:endParaRPr>
          </a:p>
        </p:txBody>
      </p:sp>
      <p:sp>
        <p:nvSpPr>
          <p:cNvPr id="118"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19" name=""/>
          <p:cNvSpPr/>
          <p:nvPr/>
        </p:nvSpPr>
        <p:spPr>
          <a:xfrm>
            <a:off x="252720" y="3780000"/>
            <a:ext cx="3418920" cy="1295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Burada Yeni Antlaşma’nın kutsallık anlayışını görüyoruz:</a:t>
            </a:r>
            <a:endParaRPr b="0" lang="bg-BG" sz="1800" strike="noStrike" u="none">
              <a:solidFill>
                <a:srgbClr val="000000"/>
              </a:solidFill>
              <a:effectLst/>
              <a:uFillTx/>
              <a:latin typeface="Arial"/>
            </a:endParaRPr>
          </a:p>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EA’da hep murdar şey temiz olanı murdar kılıyor</a:t>
            </a:r>
            <a:endParaRPr b="0" lang="bg-BG" sz="1800" strike="noStrike" u="none">
              <a:solidFill>
                <a:srgbClr val="000000"/>
              </a:solidFill>
              <a:effectLst/>
              <a:uFillTx/>
              <a:latin typeface="Arial"/>
            </a:endParaRPr>
          </a:p>
        </p:txBody>
      </p:sp>
      <p:sp>
        <p:nvSpPr>
          <p:cNvPr id="120"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4.Soru:  Sadece bir kişi imanlı ise, evlilik devam etsin mi? (12-16)</a:t>
            </a:r>
            <a:endParaRPr b="0" lang="bg-BG" sz="2000" strike="noStrike" u="none">
              <a:solidFill>
                <a:srgbClr val="000000"/>
              </a:solidFill>
              <a:effectLst/>
              <a:uFillTx/>
              <a:latin typeface="Arial"/>
            </a:endParaRPr>
          </a:p>
        </p:txBody>
      </p:sp>
      <p:sp>
        <p:nvSpPr>
          <p:cNvPr id="121" name=""/>
          <p:cNvSpPr/>
          <p:nvPr/>
        </p:nvSpPr>
        <p:spPr>
          <a:xfrm>
            <a:off x="7325280" y="2325240"/>
            <a:ext cx="2404440" cy="3131640"/>
          </a:xfrm>
          <a:prstGeom prst="rect">
            <a:avLst/>
          </a:prstGeom>
          <a:solidFill>
            <a:srgbClr val="ffa07a"/>
          </a:solidFill>
          <a:ln w="9360">
            <a:solidFill>
              <a:srgbClr val="2f4f4f"/>
            </a:solidFill>
            <a:round/>
          </a:ln>
        </p:spPr>
        <p:style>
          <a:lnRef idx="0"/>
          <a:fillRef idx="0"/>
          <a:effectRef idx="0"/>
          <a:fontRef idx="minor"/>
        </p:style>
        <p:txBody>
          <a:bodyPr lIns="109800" rIns="90000" tIns="45000" bIns="45000" anchor="t">
            <a:noAutofit/>
          </a:bodyPr>
          <a:p>
            <a:pPr>
              <a:lnSpc>
                <a:spcPct val="100000"/>
              </a:lnSpc>
              <a:spcBef>
                <a:spcPts val="51"/>
              </a:spcBef>
              <a:spcAft>
                <a:spcPts val="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13  Hagay konuşmasını şöyle sürdürdü: "Ölüye dokunduğu için kirli sayılan biri, bu yiyeceklerden birine dokunursa, o yiyecek kirlenmiş olur mu?" Kâhinler, "Evet, kirlenmiş olur" diye karşılık verdiler. </a:t>
            </a:r>
            <a:endParaRPr b="0" lang="bg-BG" sz="1800" strike="noStrike" u="none">
              <a:solidFill>
                <a:srgbClr val="000000"/>
              </a:solidFill>
              <a:effectLst/>
              <a:uFillTx/>
              <a:latin typeface="Arial"/>
            </a:endParaRPr>
          </a:p>
        </p:txBody>
      </p:sp>
      <p:sp>
        <p:nvSpPr>
          <p:cNvPr id="122" name=""/>
          <p:cNvSpPr/>
          <p:nvPr/>
        </p:nvSpPr>
        <p:spPr>
          <a:xfrm>
            <a:off x="4608000" y="2322360"/>
            <a:ext cx="2541240" cy="3131640"/>
          </a:xfrm>
          <a:prstGeom prst="rect">
            <a:avLst/>
          </a:prstGeom>
          <a:solidFill>
            <a:srgbClr val="add8e6"/>
          </a:solidFill>
          <a:ln w="9360">
            <a:solidFill>
              <a:srgbClr val="2f4f4f"/>
            </a:solidFill>
            <a:round/>
          </a:ln>
        </p:spPr>
        <p:style>
          <a:lnRef idx="0"/>
          <a:fillRef idx="0"/>
          <a:effectRef idx="0"/>
          <a:fontRef idx="minor"/>
        </p:style>
        <p:txBody>
          <a:bodyPr lIns="109800" rIns="90000" tIns="45000" bIns="45000" anchor="t">
            <a:noAutofit/>
          </a:bodyPr>
          <a:p>
            <a:pPr>
              <a:lnSpc>
                <a:spcPct val="100000"/>
              </a:lnSpc>
              <a:spcBef>
                <a:spcPts val="51"/>
              </a:spcBef>
              <a:spcAft>
                <a:spcPts val="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12  Eğer biri giysisinin kıvrımları arasında kutsanmış et taşır ve o kıvrım ekmeğe, yemeğe, şaraba, zeytinyağına ya da başka bir yiyeceğe değerse, o yiyecek kutsal olur mu?'" Kâhinler, "Hayır" diye yanıtladılar.</a:t>
            </a:r>
            <a:endParaRPr b="0" lang="bg-BG" sz="1800" strike="noStrike" u="none">
              <a:solidFill>
                <a:srgbClr val="000000"/>
              </a:solidFill>
              <a:effectLst/>
              <a:uFillTx/>
              <a:latin typeface="Arial"/>
            </a:endParaRPr>
          </a:p>
        </p:txBody>
      </p:sp>
      <p:sp>
        <p:nvSpPr>
          <p:cNvPr id="123" name=""/>
          <p:cNvSpPr/>
          <p:nvPr/>
        </p:nvSpPr>
        <p:spPr>
          <a:xfrm>
            <a:off x="6264000" y="1655640"/>
            <a:ext cx="1835640" cy="3448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bg-BG" sz="1800" strike="noStrike" u="none">
                <a:solidFill>
                  <a:srgbClr val="000000"/>
                </a:solidFill>
                <a:effectLst/>
                <a:uFillTx/>
                <a:latin typeface="Arial"/>
              </a:rPr>
              <a:t>Hagay 2</a:t>
            </a:r>
            <a:endParaRPr b="0" lang="bg-BG" sz="1800" strike="noStrike" u="none">
              <a:solidFill>
                <a:srgbClr val="000000"/>
              </a:solidFill>
              <a:effectLst/>
              <a:uFillTx/>
              <a:latin typeface="Arial"/>
            </a:endParaRPr>
          </a:p>
        </p:txBody>
      </p:sp>
      <p:pic>
        <p:nvPicPr>
          <p:cNvPr id="124" name="" descr=""/>
          <p:cNvPicPr/>
          <p:nvPr/>
        </p:nvPicPr>
        <p:blipFill>
          <a:blip r:embed="rId1"/>
          <a:srcRect l="33621" t="0" r="12178" b="0"/>
          <a:stretch/>
        </p:blipFill>
        <p:spPr>
          <a:xfrm>
            <a:off x="8928000" y="1365480"/>
            <a:ext cx="910440" cy="1190160"/>
          </a:xfrm>
          <a:prstGeom prst="rect">
            <a:avLst/>
          </a:prstGeom>
          <a:noFill/>
          <a:ln w="0">
            <a:noFill/>
          </a:ln>
        </p:spPr>
      </p:pic>
      <p:pic>
        <p:nvPicPr>
          <p:cNvPr id="125" name="" descr=""/>
          <p:cNvPicPr/>
          <p:nvPr/>
        </p:nvPicPr>
        <p:blipFill>
          <a:blip r:embed="rId2"/>
          <a:stretch/>
        </p:blipFill>
        <p:spPr>
          <a:xfrm>
            <a:off x="4644000" y="1217520"/>
            <a:ext cx="863640" cy="1122120"/>
          </a:xfrm>
          <a:prstGeom prst="rect">
            <a:avLst/>
          </a:prstGeom>
          <a:noFill/>
          <a:ln w="0">
            <a:noFill/>
          </a:ln>
        </p:spPr>
      </p:pic>
    </p:spTree>
  </p:cSld>
  <mc:AlternateContent>
    <mc:Choice Requires="p14">
      <p:transition spd="slow" p14:dur="2000"/>
    </mc:Choice>
    <mc:Fallback>
      <p:transition spd="slow"/>
    </mc:Fallback>
  </mc:AlternateContent>
  <p:timing>
    <p:tnLst>
      <p:par>
        <p:cTn id="194" dur="indefinite" restart="never" nodeType="tmRoot">
          <p:childTnLst>
            <p:seq>
              <p:cTn id="195" dur="indefinite" nodeType="mainSeq">
                <p:childTnLst>
                  <p:par>
                    <p:cTn id="196" fill="hold">
                      <p:stCondLst>
                        <p:cond delay="indefinite"/>
                      </p:stCondLst>
                      <p:childTnLst>
                        <p:par>
                          <p:cTn id="197" fill="hold">
                            <p:stCondLst>
                              <p:cond delay="0"/>
                            </p:stCondLst>
                            <p:childTnLst>
                              <p:par>
                                <p:cTn id="198" nodeType="clickEffect" fill="hold" presetClass="entr" presetID="2" presetSubtype="1">
                                  <p:stCondLst>
                                    <p:cond delay="0"/>
                                  </p:stCondLst>
                                  <p:childTnLst>
                                    <p:set>
                                      <p:cBhvr>
                                        <p:cTn id="199" dur="1" fill="hold">
                                          <p:stCondLst>
                                            <p:cond delay="0"/>
                                          </p:stCondLst>
                                        </p:cTn>
                                        <p:tgtEl>
                                          <p:spTgt spid="125"/>
                                        </p:tgtEl>
                                        <p:attrNameLst>
                                          <p:attrName>style.visibility</p:attrName>
                                        </p:attrNameLst>
                                      </p:cBhvr>
                                      <p:to>
                                        <p:strVal val="visible"/>
                                      </p:to>
                                    </p:set>
                                    <p:anim calcmode="lin" valueType="num">
                                      <p:cBhvr additive="repl">
                                        <p:cTn id="200" dur="500" fill="hold"/>
                                        <p:tgtEl>
                                          <p:spTgt spid="125"/>
                                        </p:tgtEl>
                                        <p:attrNameLst>
                                          <p:attrName>ppt_x</p:attrName>
                                        </p:attrNameLst>
                                      </p:cBhvr>
                                      <p:tavLst>
                                        <p:tav tm="0">
                                          <p:val>
                                            <p:strVal val="#ppt_x"/>
                                          </p:val>
                                        </p:tav>
                                        <p:tav tm="100000">
                                          <p:val>
                                            <p:strVal val="#ppt_x"/>
                                          </p:val>
                                        </p:tav>
                                      </p:tavLst>
                                    </p:anim>
                                    <p:anim calcmode="lin" valueType="num">
                                      <p:cBhvr additive="repl">
                                        <p:cTn id="201" dur="500" fill="hold"/>
                                        <p:tgtEl>
                                          <p:spTgt spid="125"/>
                                        </p:tgtEl>
                                        <p:attrNameLst>
                                          <p:attrName>ppt_y</p:attrName>
                                        </p:attrNameLst>
                                      </p:cBhvr>
                                      <p:tavLst>
                                        <p:tav tm="0">
                                          <p:val>
                                            <p:strVal val="0-#ppt_h/2"/>
                                          </p:val>
                                        </p:tav>
                                        <p:tav tm="100000">
                                          <p:val>
                                            <p:strVal val="#ppt_y"/>
                                          </p:val>
                                        </p:tav>
                                      </p:tavLst>
                                    </p:anim>
                                  </p:childTnLst>
                                </p:cTn>
                              </p:par>
                            </p:childTnLst>
                          </p:cTn>
                        </p:par>
                        <p:par>
                          <p:cTn id="202" fill="hold">
                            <p:stCondLst>
                              <p:cond delay="500"/>
                            </p:stCondLst>
                            <p:childTnLst>
                              <p:par>
                                <p:cTn id="203" nodeType="afterEffect" fill="hold" presetClass="entr" presetID="14" presetSubtype="10">
                                  <p:stCondLst>
                                    <p:cond delay="0"/>
                                  </p:stCondLst>
                                  <p:childTnLst>
                                    <p:set>
                                      <p:cBhvr>
                                        <p:cTn id="204" dur="1" fill="hold">
                                          <p:stCondLst>
                                            <p:cond delay="0"/>
                                          </p:stCondLst>
                                        </p:cTn>
                                        <p:tgtEl>
                                          <p:spTgt spid="122"/>
                                        </p:tgtEl>
                                        <p:attrNameLst>
                                          <p:attrName>style.visibility</p:attrName>
                                        </p:attrNameLst>
                                      </p:cBhvr>
                                      <p:to>
                                        <p:strVal val="visible"/>
                                      </p:to>
                                    </p:set>
                                    <p:animEffect filter="randombar(horizontal)" transition="in">
                                      <p:cBhvr additive="repl">
                                        <p:cTn id="205" dur="500"/>
                                        <p:tgtEl>
                                          <p:spTgt spid="122"/>
                                        </p:tgtEl>
                                      </p:cBhvr>
                                    </p:animEffect>
                                  </p:childTnLst>
                                </p:cTn>
                              </p:par>
                            </p:childTnLst>
                          </p:cTn>
                        </p:par>
                      </p:childTnLst>
                    </p:cTn>
                  </p:par>
                  <p:par>
                    <p:cTn id="206" fill="hold">
                      <p:stCondLst>
                        <p:cond delay="indefinite"/>
                      </p:stCondLst>
                      <p:childTnLst>
                        <p:par>
                          <p:cTn id="207" fill="hold">
                            <p:stCondLst>
                              <p:cond delay="0"/>
                            </p:stCondLst>
                            <p:childTnLst>
                              <p:par>
                                <p:cTn id="208" nodeType="clickEffect" fill="hold" presetClass="entr" presetID="2" presetSubtype="1">
                                  <p:stCondLst>
                                    <p:cond delay="0"/>
                                  </p:stCondLst>
                                  <p:childTnLst>
                                    <p:set>
                                      <p:cBhvr>
                                        <p:cTn id="209" dur="1" fill="hold">
                                          <p:stCondLst>
                                            <p:cond delay="0"/>
                                          </p:stCondLst>
                                        </p:cTn>
                                        <p:tgtEl>
                                          <p:spTgt spid="124"/>
                                        </p:tgtEl>
                                        <p:attrNameLst>
                                          <p:attrName>style.visibility</p:attrName>
                                        </p:attrNameLst>
                                      </p:cBhvr>
                                      <p:to>
                                        <p:strVal val="visible"/>
                                      </p:to>
                                    </p:set>
                                    <p:anim calcmode="lin" valueType="num">
                                      <p:cBhvr additive="repl">
                                        <p:cTn id="210" dur="500" fill="hold"/>
                                        <p:tgtEl>
                                          <p:spTgt spid="124"/>
                                        </p:tgtEl>
                                        <p:attrNameLst>
                                          <p:attrName>ppt_x</p:attrName>
                                        </p:attrNameLst>
                                      </p:cBhvr>
                                      <p:tavLst>
                                        <p:tav tm="0">
                                          <p:val>
                                            <p:strVal val="#ppt_x"/>
                                          </p:val>
                                        </p:tav>
                                        <p:tav tm="100000">
                                          <p:val>
                                            <p:strVal val="#ppt_x"/>
                                          </p:val>
                                        </p:tav>
                                      </p:tavLst>
                                    </p:anim>
                                    <p:anim calcmode="lin" valueType="num">
                                      <p:cBhvr additive="repl">
                                        <p:cTn id="211" dur="500" fill="hold"/>
                                        <p:tgtEl>
                                          <p:spTgt spid="124"/>
                                        </p:tgtEl>
                                        <p:attrNameLst>
                                          <p:attrName>ppt_y</p:attrName>
                                        </p:attrNameLst>
                                      </p:cBhvr>
                                      <p:tavLst>
                                        <p:tav tm="0">
                                          <p:val>
                                            <p:strVal val="0-#ppt_h/2"/>
                                          </p:val>
                                        </p:tav>
                                        <p:tav tm="100000">
                                          <p:val>
                                            <p:strVal val="#ppt_y"/>
                                          </p:val>
                                        </p:tav>
                                      </p:tavLst>
                                    </p:anim>
                                  </p:childTnLst>
                                </p:cTn>
                              </p:par>
                            </p:childTnLst>
                          </p:cTn>
                        </p:par>
                        <p:par>
                          <p:cTn id="212" fill="hold">
                            <p:stCondLst>
                              <p:cond delay="500"/>
                            </p:stCondLst>
                            <p:childTnLst>
                              <p:par>
                                <p:cTn id="213" nodeType="afterEffect" fill="hold" presetClass="entr" presetID="14" presetSubtype="10">
                                  <p:stCondLst>
                                    <p:cond delay="0"/>
                                  </p:stCondLst>
                                  <p:childTnLst>
                                    <p:set>
                                      <p:cBhvr>
                                        <p:cTn id="214" dur="1" fill="hold">
                                          <p:stCondLst>
                                            <p:cond delay="0"/>
                                          </p:stCondLst>
                                        </p:cTn>
                                        <p:tgtEl>
                                          <p:spTgt spid="121"/>
                                        </p:tgtEl>
                                        <p:attrNameLst>
                                          <p:attrName>style.visibility</p:attrName>
                                        </p:attrNameLst>
                                      </p:cBhvr>
                                      <p:to>
                                        <p:strVal val="visible"/>
                                      </p:to>
                                    </p:set>
                                    <p:animEffect filter="randombar(horizontal)" transition="in">
                                      <p:cBhvr additive="repl">
                                        <p:cTn id="215" dur="50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6" name=""/>
          <p:cNvSpPr/>
          <p:nvPr/>
        </p:nvSpPr>
        <p:spPr>
          <a:xfrm>
            <a:off x="324000" y="1188000"/>
            <a:ext cx="4679640" cy="2699640"/>
          </a:xfrm>
          <a:prstGeom prst="rect">
            <a:avLst/>
          </a:prstGeom>
          <a:solidFill>
            <a:srgbClr val="fafad2">
              <a:alpha val="70000"/>
            </a:srgbClr>
          </a:solidFill>
          <a:ln w="0">
            <a:noFill/>
          </a:ln>
        </p:spPr>
        <p:style>
          <a:lnRef idx="0"/>
          <a:fillRef idx="0"/>
          <a:effectRef idx="0"/>
          <a:fontRef idx="minor"/>
        </p:style>
        <p:txBody>
          <a:bodyPr lIns="109800" rIns="90000" tIns="45000" bIns="45000" anchor="ctr">
            <a:noAutofit/>
          </a:bodyPr>
          <a:p>
            <a:pPr>
              <a:lnSpc>
                <a:spcPct val="100000"/>
              </a:lnSpc>
              <a:spcBef>
                <a:spcPts val="51"/>
              </a:spcBef>
              <a:spcAft>
                <a:spcPts val="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dc143c"/>
                </a:solidFill>
                <a:effectLst/>
                <a:uFillTx/>
                <a:latin typeface="Trebuchet MS"/>
                <a:ea typeface="DejaVu Sans"/>
              </a:rPr>
              <a:t>Hezekiel 47:1-13</a:t>
            </a:r>
            <a:endParaRPr b="0" lang="bg-BG" sz="1800" strike="noStrike" u="none">
              <a:solidFill>
                <a:srgbClr val="000000"/>
              </a:solidFill>
              <a:effectLst/>
              <a:uFillTx/>
              <a:latin typeface="Arial"/>
            </a:endParaRPr>
          </a:p>
          <a:p>
            <a:pPr>
              <a:lnSpc>
                <a:spcPct val="100000"/>
              </a:lnSpc>
              <a:spcBef>
                <a:spcPts val="51"/>
              </a:spcBef>
              <a:spcAft>
                <a:spcPts val="62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6  Bana, "İnsanoğlu, bunu gördün mü?" diye sordu. Daha sonra beni ırmağın kıyısına geri getirdi. 7  Oraya varınca, ırmağın her iki kıyısında birçok ağaç gördüm. 8  Bana şöyle dedi: "Bu sular doğu bölgesine doğru akıyor, oradan Arava Vadisi'ne, sonra Lut Gölü'ne dökülüyor. Göle dökülünce oradaki sular tatlı suya dönüşecek.</a:t>
            </a:r>
            <a:endParaRPr b="0" lang="bg-BG" sz="1800" strike="noStrike" u="none">
              <a:solidFill>
                <a:srgbClr val="000000"/>
              </a:solidFill>
              <a:effectLst/>
              <a:uFillTx/>
              <a:latin typeface="Arial"/>
            </a:endParaRPr>
          </a:p>
        </p:txBody>
      </p:sp>
      <p:sp>
        <p:nvSpPr>
          <p:cNvPr id="127"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28" name=""/>
          <p:cNvSpPr/>
          <p:nvPr/>
        </p:nvSpPr>
        <p:spPr>
          <a:xfrm>
            <a:off x="5552640" y="1384920"/>
            <a:ext cx="4139640" cy="3563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27"/>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cd"/>
                </a:solidFill>
                <a:effectLst/>
                <a:uFillTx/>
                <a:latin typeface="Trebuchet MS"/>
                <a:ea typeface="DejaVu Sans"/>
              </a:rPr>
              <a:t>Hezekiel’in yapınağı nerede gerçekleşti?</a:t>
            </a:r>
            <a:endParaRPr b="0" lang="bg-BG" sz="1800" strike="noStrike" u="none">
              <a:solidFill>
                <a:srgbClr val="000000"/>
              </a:solidFill>
              <a:effectLst/>
              <a:uFillTx/>
              <a:latin typeface="Arial"/>
            </a:endParaRPr>
          </a:p>
          <a:p>
            <a:pPr>
              <a:lnSpc>
                <a:spcPct val="100000"/>
              </a:lnSpc>
              <a:spcBef>
                <a:spcPts val="227"/>
              </a:spcBef>
              <a:spcAft>
                <a:spcPts val="113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08000"/>
                </a:solidFill>
                <a:effectLst/>
                <a:uFillTx/>
                <a:latin typeface="Trebuchet MS"/>
                <a:ea typeface="DejaVu Sans"/>
              </a:rPr>
              <a:t>(1) İsa’da</a:t>
            </a:r>
            <a:r>
              <a:rPr b="0" lang="de-DE" sz="1800" strike="noStrike" u="none">
                <a:solidFill>
                  <a:srgbClr val="000000"/>
                </a:solidFill>
                <a:effectLst/>
                <a:uFillTx/>
                <a:latin typeface="Trebuchet MS"/>
                <a:ea typeface="DejaVu Sans"/>
              </a:rPr>
              <a:t> - Murdar kişiler, murdarlığı İsa’ya transfer etmediler, ama İsa’nın kutsallığı onlara geçip şifa getirdi.</a:t>
            </a:r>
            <a:endParaRPr b="0" lang="bg-BG" sz="1800" strike="noStrike" u="none">
              <a:solidFill>
                <a:srgbClr val="000000"/>
              </a:solidFill>
              <a:effectLst/>
              <a:uFillTx/>
              <a:latin typeface="Arial"/>
            </a:endParaRPr>
          </a:p>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08000"/>
                </a:solidFill>
                <a:effectLst/>
                <a:uFillTx/>
                <a:latin typeface="Trebuchet MS"/>
                <a:ea typeface="DejaVu Sans"/>
              </a:rPr>
              <a:t>(2) İmanlıda </a:t>
            </a:r>
            <a:r>
              <a:rPr b="0" lang="de-DE" sz="1800" strike="noStrike" u="none">
                <a:solidFill>
                  <a:srgbClr val="000000"/>
                </a:solidFill>
                <a:effectLst/>
                <a:uFillTx/>
                <a:latin typeface="Trebuchet MS"/>
                <a:ea typeface="DejaVu Sans"/>
              </a:rPr>
              <a:t> -  Yuhanna 4:14 </a:t>
            </a:r>
            <a:endParaRPr b="0" lang="bg-BG" sz="1800" strike="noStrike" u="none">
              <a:solidFill>
                <a:srgbClr val="000000"/>
              </a:solidFill>
              <a:effectLst/>
              <a:uFillTx/>
              <a:latin typeface="Arial"/>
            </a:endParaRPr>
          </a:p>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Ama kim benim vereceğim sudan içerse, o kesinlikle bir daha susamayacak. Hayır, ona vereceğim su, o kişinin içinde bir su pınarı olacak ve sonsuz yaşama kadar akacak.</a:t>
            </a:r>
            <a:endParaRPr b="0" lang="bg-BG" sz="1800" strike="noStrike" u="none">
              <a:solidFill>
                <a:srgbClr val="000000"/>
              </a:solidFill>
              <a:effectLst/>
              <a:uFillTx/>
              <a:latin typeface="Arial"/>
            </a:endParaRPr>
          </a:p>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a:t>
            </a:r>
            <a:endParaRPr b="0" lang="bg-BG" sz="1800" strike="noStrike" u="none">
              <a:solidFill>
                <a:srgbClr val="000000"/>
              </a:solidFill>
              <a:effectLst/>
              <a:uFillTx/>
              <a:latin typeface="Arial"/>
            </a:endParaRPr>
          </a:p>
        </p:txBody>
      </p:sp>
      <p:sp>
        <p:nvSpPr>
          <p:cNvPr id="129"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4.Soru:  Sadece bir kişi imanlı ise, evlilik devam etsin mi? (12-16)</a:t>
            </a:r>
            <a:endParaRPr b="0" lang="bg-BG" sz="2000" strike="noStrike" u="none">
              <a:solidFill>
                <a:srgbClr val="000000"/>
              </a:solidFill>
              <a:effectLst/>
              <a:uFillTx/>
              <a:latin typeface="Arial"/>
            </a:endParaRPr>
          </a:p>
        </p:txBody>
      </p:sp>
      <p:pic>
        <p:nvPicPr>
          <p:cNvPr id="130" name="" descr=""/>
          <p:cNvPicPr/>
          <p:nvPr/>
        </p:nvPicPr>
        <p:blipFill>
          <a:blip r:embed="rId1"/>
          <a:stretch/>
        </p:blipFill>
        <p:spPr>
          <a:xfrm>
            <a:off x="648000" y="4003920"/>
            <a:ext cx="1773000" cy="1683720"/>
          </a:xfrm>
          <a:prstGeom prst="rect">
            <a:avLst/>
          </a:prstGeom>
          <a:noFill/>
          <a:ln w="0">
            <a:noFill/>
          </a:ln>
        </p:spPr>
      </p:pic>
      <p:pic>
        <p:nvPicPr>
          <p:cNvPr id="131" name="" descr=""/>
          <p:cNvPicPr/>
          <p:nvPr/>
        </p:nvPicPr>
        <p:blipFill>
          <a:blip r:embed="rId2"/>
          <a:srcRect l="18946" t="2580" r="25478" b="0"/>
          <a:stretch/>
        </p:blipFill>
        <p:spPr>
          <a:xfrm>
            <a:off x="2473200" y="3996000"/>
            <a:ext cx="1630440" cy="1691640"/>
          </a:xfrm>
          <a:prstGeom prst="rect">
            <a:avLst/>
          </a:prstGeom>
          <a:noFill/>
          <a:ln w="0">
            <a:noFill/>
          </a:ln>
        </p:spPr>
      </p:pic>
    </p:spTree>
  </p:cSld>
  <mc:AlternateContent>
    <mc:Choice Requires="p14">
      <p:transition spd="slow" p14:dur="2000"/>
    </mc:Choice>
    <mc:Fallback>
      <p:transition spd="slow"/>
    </mc:Fallback>
  </mc:AlternateContent>
  <p:timing>
    <p:tnLst>
      <p:par>
        <p:cTn id="216" dur="indefinite" restart="never" nodeType="tmRoot">
          <p:childTnLst>
            <p:seq>
              <p:cTn id="217" dur="indefinite" nodeType="mainSeq">
                <p:childTnLst>
                  <p:par>
                    <p:cTn id="218" fill="hold">
                      <p:stCondLst>
                        <p:cond delay="indefinite"/>
                      </p:stCondLst>
                      <p:childTnLst>
                        <p:par>
                          <p:cTn id="219" fill="hold">
                            <p:stCondLst>
                              <p:cond delay="0"/>
                            </p:stCondLst>
                            <p:childTnLst>
                              <p:par>
                                <p:cTn id="220" nodeType="clickEffect" fill="hold" presetClass="entr" presetID="2" presetSubtype="2">
                                  <p:stCondLst>
                                    <p:cond delay="0"/>
                                  </p:stCondLst>
                                  <p:childTnLst>
                                    <p:set>
                                      <p:cBhvr>
                                        <p:cTn id="221" dur="1" fill="hold">
                                          <p:stCondLst>
                                            <p:cond delay="0"/>
                                          </p:stCondLst>
                                        </p:cTn>
                                        <p:tgtEl>
                                          <p:spTgt spid="128"/>
                                        </p:tgtEl>
                                        <p:attrNameLst>
                                          <p:attrName>style.visibility</p:attrName>
                                        </p:attrNameLst>
                                      </p:cBhvr>
                                      <p:to>
                                        <p:strVal val="visible"/>
                                      </p:to>
                                    </p:set>
                                    <p:anim calcmode="lin" valueType="num">
                                      <p:cBhvr additive="repl">
                                        <p:cTn id="222" dur="500" fill="hold"/>
                                        <p:tgtEl>
                                          <p:spTgt spid="128"/>
                                        </p:tgtEl>
                                        <p:attrNameLst>
                                          <p:attrName>ppt_x</p:attrName>
                                        </p:attrNameLst>
                                      </p:cBhvr>
                                      <p:tavLst>
                                        <p:tav tm="0">
                                          <p:val>
                                            <p:strVal val="1+#ppt_w/2"/>
                                          </p:val>
                                        </p:tav>
                                        <p:tav tm="100000">
                                          <p:val>
                                            <p:strVal val="#ppt_x"/>
                                          </p:val>
                                        </p:tav>
                                      </p:tavLst>
                                    </p:anim>
                                    <p:anim calcmode="lin" valueType="num">
                                      <p:cBhvr additive="repl">
                                        <p:cTn id="223" dur="500" fill="hold"/>
                                        <p:tgtEl>
                                          <p:spTgt spid="128"/>
                                        </p:tgtEl>
                                        <p:attrNameLst>
                                          <p:attrName>ppt_y</p:attrName>
                                        </p:attrNameLst>
                                      </p:cBhvr>
                                      <p:tavLst>
                                        <p:tav tm="0">
                                          <p:val>
                                            <p:strVal val="#ppt_y"/>
                                          </p:val>
                                        </p:tav>
                                        <p:tav tm="100000">
                                          <p:val>
                                            <p:strVal val="#ppt_y"/>
                                          </p:val>
                                        </p:tav>
                                      </p:tavLst>
                                    </p:anim>
                                  </p:childTnLst>
                                </p:cTn>
                              </p:par>
                              <p:par>
                                <p:cTn id="224" nodeType="withEffect" fill="hold" presetClass="entr" presetID="2" presetSubtype="2">
                                  <p:stCondLst>
                                    <p:cond delay="0"/>
                                  </p:stCondLst>
                                  <p:childTnLst>
                                    <p:set>
                                      <p:cBhvr>
                                        <p:cTn id="225" dur="1" fill="hold">
                                          <p:stCondLst>
                                            <p:cond delay="0"/>
                                          </p:stCondLst>
                                        </p:cTn>
                                        <p:tgtEl>
                                          <p:spTgt spid="128">
                                            <p:txEl>
                                              <p:pRg st="0" end="0"/>
                                            </p:txEl>
                                          </p:spTgt>
                                        </p:tgtEl>
                                        <p:attrNameLst>
                                          <p:attrName>style.visibility</p:attrName>
                                        </p:attrNameLst>
                                      </p:cBhvr>
                                      <p:to>
                                        <p:strVal val="visible"/>
                                      </p:to>
                                    </p:set>
                                    <p:anim calcmode="lin" valueType="num">
                                      <p:cBhvr additive="repl">
                                        <p:cTn id="226" dur="500" fill="hold"/>
                                        <p:tgtEl>
                                          <p:spTgt spid="128">
                                            <p:txEl>
                                              <p:pRg st="0" end="0"/>
                                            </p:txEl>
                                          </p:spTgt>
                                        </p:tgtEl>
                                        <p:attrNameLst>
                                          <p:attrName>ppt_x</p:attrName>
                                        </p:attrNameLst>
                                      </p:cBhvr>
                                      <p:tavLst>
                                        <p:tav tm="0">
                                          <p:val>
                                            <p:strVal val="1+#ppt_w/2"/>
                                          </p:val>
                                        </p:tav>
                                        <p:tav tm="100000">
                                          <p:val>
                                            <p:strVal val="#ppt_x"/>
                                          </p:val>
                                        </p:tav>
                                      </p:tavLst>
                                    </p:anim>
                                    <p:anim calcmode="lin" valueType="num">
                                      <p:cBhvr additive="repl">
                                        <p:cTn id="227" dur="500" fill="hold"/>
                                        <p:tgtEl>
                                          <p:spTgt spid="1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28" fill="hold">
                      <p:stCondLst>
                        <p:cond delay="indefinite"/>
                      </p:stCondLst>
                      <p:childTnLst>
                        <p:par>
                          <p:cTn id="229" fill="hold">
                            <p:stCondLst>
                              <p:cond delay="0"/>
                            </p:stCondLst>
                            <p:childTnLst>
                              <p:par>
                                <p:cTn id="230" nodeType="clickEffect" fill="hold" presetClass="entr" presetID="2" presetSubtype="2">
                                  <p:stCondLst>
                                    <p:cond delay="0"/>
                                  </p:stCondLst>
                                  <p:childTnLst>
                                    <p:set>
                                      <p:cBhvr>
                                        <p:cTn id="231" dur="1" fill="hold">
                                          <p:stCondLst>
                                            <p:cond delay="0"/>
                                          </p:stCondLst>
                                        </p:cTn>
                                        <p:tgtEl>
                                          <p:spTgt spid="128">
                                            <p:txEl>
                                              <p:pRg st="1" end="1"/>
                                            </p:txEl>
                                          </p:spTgt>
                                        </p:tgtEl>
                                        <p:attrNameLst>
                                          <p:attrName>style.visibility</p:attrName>
                                        </p:attrNameLst>
                                      </p:cBhvr>
                                      <p:to>
                                        <p:strVal val="visible"/>
                                      </p:to>
                                    </p:set>
                                    <p:anim calcmode="lin" valueType="num">
                                      <p:cBhvr additive="repl">
                                        <p:cTn id="232" dur="500" fill="hold"/>
                                        <p:tgtEl>
                                          <p:spTgt spid="128">
                                            <p:txEl>
                                              <p:pRg st="1" end="1"/>
                                            </p:txEl>
                                          </p:spTgt>
                                        </p:tgtEl>
                                        <p:attrNameLst>
                                          <p:attrName>ppt_x</p:attrName>
                                        </p:attrNameLst>
                                      </p:cBhvr>
                                      <p:tavLst>
                                        <p:tav tm="0">
                                          <p:val>
                                            <p:strVal val="1+#ppt_w/2"/>
                                          </p:val>
                                        </p:tav>
                                        <p:tav tm="100000">
                                          <p:val>
                                            <p:strVal val="#ppt_x"/>
                                          </p:val>
                                        </p:tav>
                                      </p:tavLst>
                                    </p:anim>
                                    <p:anim calcmode="lin" valueType="num">
                                      <p:cBhvr additive="repl">
                                        <p:cTn id="233" dur="500" fill="hold"/>
                                        <p:tgtEl>
                                          <p:spTgt spid="12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34" fill="hold">
                      <p:stCondLst>
                        <p:cond delay="indefinite"/>
                      </p:stCondLst>
                      <p:childTnLst>
                        <p:par>
                          <p:cTn id="235" fill="hold">
                            <p:stCondLst>
                              <p:cond delay="0"/>
                            </p:stCondLst>
                            <p:childTnLst>
                              <p:par>
                                <p:cTn id="236" nodeType="clickEffect" fill="hold" presetClass="entr" presetID="2" presetSubtype="2">
                                  <p:stCondLst>
                                    <p:cond delay="0"/>
                                  </p:stCondLst>
                                  <p:childTnLst>
                                    <p:set>
                                      <p:cBhvr>
                                        <p:cTn id="237" dur="1" fill="hold">
                                          <p:stCondLst>
                                            <p:cond delay="0"/>
                                          </p:stCondLst>
                                        </p:cTn>
                                        <p:tgtEl>
                                          <p:spTgt spid="128">
                                            <p:txEl>
                                              <p:pRg st="2" end="2"/>
                                            </p:txEl>
                                          </p:spTgt>
                                        </p:tgtEl>
                                        <p:attrNameLst>
                                          <p:attrName>style.visibility</p:attrName>
                                        </p:attrNameLst>
                                      </p:cBhvr>
                                      <p:to>
                                        <p:strVal val="visible"/>
                                      </p:to>
                                    </p:set>
                                    <p:anim calcmode="lin" valueType="num">
                                      <p:cBhvr additive="repl">
                                        <p:cTn id="238" dur="500" fill="hold"/>
                                        <p:tgtEl>
                                          <p:spTgt spid="128">
                                            <p:txEl>
                                              <p:pRg st="2" end="2"/>
                                            </p:txEl>
                                          </p:spTgt>
                                        </p:tgtEl>
                                        <p:attrNameLst>
                                          <p:attrName>ppt_x</p:attrName>
                                        </p:attrNameLst>
                                      </p:cBhvr>
                                      <p:tavLst>
                                        <p:tav tm="0">
                                          <p:val>
                                            <p:strVal val="1+#ppt_w/2"/>
                                          </p:val>
                                        </p:tav>
                                        <p:tav tm="100000">
                                          <p:val>
                                            <p:strVal val="#ppt_x"/>
                                          </p:val>
                                        </p:tav>
                                      </p:tavLst>
                                    </p:anim>
                                    <p:anim calcmode="lin" valueType="num">
                                      <p:cBhvr additive="repl">
                                        <p:cTn id="239" dur="500" fill="hold"/>
                                        <p:tgtEl>
                                          <p:spTgt spid="128">
                                            <p:txEl>
                                              <p:pRg st="2" end="2"/>
                                            </p:txEl>
                                          </p:spTgt>
                                        </p:tgtEl>
                                        <p:attrNameLst>
                                          <p:attrName>ppt_y</p:attrName>
                                        </p:attrNameLst>
                                      </p:cBhvr>
                                      <p:tavLst>
                                        <p:tav tm="0">
                                          <p:val>
                                            <p:strVal val="#ppt_y"/>
                                          </p:val>
                                        </p:tav>
                                        <p:tav tm="100000">
                                          <p:val>
                                            <p:strVal val="#ppt_y"/>
                                          </p:val>
                                        </p:tav>
                                      </p:tavLst>
                                    </p:anim>
                                  </p:childTnLst>
                                </p:cTn>
                              </p:par>
                              <p:par>
                                <p:cTn id="240" nodeType="withEffect" fill="hold" presetClass="entr" presetID="2" presetSubtype="2">
                                  <p:stCondLst>
                                    <p:cond delay="0"/>
                                  </p:stCondLst>
                                  <p:childTnLst>
                                    <p:set>
                                      <p:cBhvr>
                                        <p:cTn id="241" dur="1" fill="hold">
                                          <p:stCondLst>
                                            <p:cond delay="0"/>
                                          </p:stCondLst>
                                        </p:cTn>
                                        <p:tgtEl>
                                          <p:spTgt spid="128">
                                            <p:txEl>
                                              <p:pRg st="3" end="3"/>
                                            </p:txEl>
                                          </p:spTgt>
                                        </p:tgtEl>
                                        <p:attrNameLst>
                                          <p:attrName>style.visibility</p:attrName>
                                        </p:attrNameLst>
                                      </p:cBhvr>
                                      <p:to>
                                        <p:strVal val="visible"/>
                                      </p:to>
                                    </p:set>
                                    <p:anim calcmode="lin" valueType="num">
                                      <p:cBhvr additive="repl">
                                        <p:cTn id="242" dur="500" fill="hold"/>
                                        <p:tgtEl>
                                          <p:spTgt spid="128">
                                            <p:txEl>
                                              <p:pRg st="3" end="3"/>
                                            </p:txEl>
                                          </p:spTgt>
                                        </p:tgtEl>
                                        <p:attrNameLst>
                                          <p:attrName>ppt_x</p:attrName>
                                        </p:attrNameLst>
                                      </p:cBhvr>
                                      <p:tavLst>
                                        <p:tav tm="0">
                                          <p:val>
                                            <p:strVal val="1+#ppt_w/2"/>
                                          </p:val>
                                        </p:tav>
                                        <p:tav tm="100000">
                                          <p:val>
                                            <p:strVal val="#ppt_x"/>
                                          </p:val>
                                        </p:tav>
                                      </p:tavLst>
                                    </p:anim>
                                    <p:anim calcmode="lin" valueType="num">
                                      <p:cBhvr additive="repl">
                                        <p:cTn id="243" dur="500" fill="hold"/>
                                        <p:tgtEl>
                                          <p:spTgt spid="12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8080"/>
        </a:solidFill>
      </p:bgPr>
    </p:bg>
    <p:spTree>
      <p:nvGrpSpPr>
        <p:cNvPr id="1" name=""/>
        <p:cNvGrpSpPr/>
        <p:nvPr/>
      </p:nvGrpSpPr>
      <p:grpSpPr>
        <a:xfrm>
          <a:off x="0" y="0"/>
          <a:ext cx="0" cy="0"/>
          <a:chOff x="0" y="0"/>
          <a:chExt cx="0" cy="0"/>
        </a:xfrm>
      </p:grpSpPr>
      <p:pic>
        <p:nvPicPr>
          <p:cNvPr id="132" name="" descr=""/>
          <p:cNvPicPr/>
          <p:nvPr/>
        </p:nvPicPr>
        <p:blipFill>
          <a:blip r:embed="rId1"/>
          <a:srcRect l="0" t="5760" r="0" b="4191"/>
          <a:stretch/>
        </p:blipFill>
        <p:spPr>
          <a:xfrm>
            <a:off x="0" y="566640"/>
            <a:ext cx="10115640" cy="5120640"/>
          </a:xfrm>
          <a:prstGeom prst="rect">
            <a:avLst/>
          </a:prstGeom>
          <a:noFill/>
          <a:ln w="0">
            <a:noFill/>
          </a:ln>
        </p:spPr>
      </p:pic>
      <p:sp>
        <p:nvSpPr>
          <p:cNvPr id="133"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34" name=""/>
          <p:cNvSpPr/>
          <p:nvPr/>
        </p:nvSpPr>
        <p:spPr>
          <a:xfrm>
            <a:off x="108000" y="756000"/>
            <a:ext cx="4427640" cy="1295640"/>
          </a:xfrm>
          <a:prstGeom prst="rect">
            <a:avLst/>
          </a:prstGeom>
          <a:solidFill>
            <a:srgbClr val="d3d3d3">
              <a:alpha val="70000"/>
            </a:srgbClr>
          </a:solidFill>
          <a:ln w="0">
            <a:noFill/>
          </a:ln>
        </p:spPr>
        <p:style>
          <a:lnRef idx="0"/>
          <a:fillRef idx="0"/>
          <a:effectRef idx="0"/>
          <a:fontRef idx="minor"/>
        </p:style>
        <p:txBody>
          <a:bodyPr lIns="90000" rIns="90000" tIns="51840" bIns="45000" anchor="t">
            <a:noAutofit/>
          </a:bodyPr>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b22222"/>
                </a:solidFill>
                <a:effectLst/>
                <a:uFillTx/>
                <a:latin typeface="Trebuchet MS"/>
                <a:ea typeface="DejaVu Sans"/>
              </a:rPr>
              <a:t>“Belki onu kurtaracan” </a:t>
            </a:r>
            <a:endParaRPr b="0" lang="bg-BG" sz="1800" strike="noStrike" u="none">
              <a:solidFill>
                <a:srgbClr val="000000"/>
              </a:solidFill>
              <a:effectLst/>
              <a:uFillTx/>
              <a:latin typeface="Arial"/>
            </a:endParaRPr>
          </a:p>
          <a:p>
            <a:pPr>
              <a:lnSpc>
                <a:spcPct val="100000"/>
              </a:lnSpc>
              <a:spcBef>
                <a:spcPts val="238"/>
              </a:spcBef>
              <a:spcAft>
                <a:spcPts val="10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Çok büyük bir tuzak:  Bu ayet evli olanlar için konuşuyor - bile bile imansızlarla evlenmek isteyenler için değil !!</a:t>
            </a:r>
            <a:endParaRPr b="0" lang="bg-BG" sz="1800" strike="noStrike" u="none">
              <a:solidFill>
                <a:srgbClr val="000000"/>
              </a:solidFill>
              <a:effectLst/>
              <a:uFillTx/>
              <a:latin typeface="Arial"/>
            </a:endParaRPr>
          </a:p>
        </p:txBody>
      </p:sp>
      <p:sp>
        <p:nvSpPr>
          <p:cNvPr id="135" name=""/>
          <p:cNvSpPr/>
          <p:nvPr/>
        </p:nvSpPr>
        <p:spPr>
          <a:xfrm>
            <a:off x="3960000" y="4032000"/>
            <a:ext cx="6047640" cy="1511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7:15-16  -  </a:t>
            </a:r>
            <a:r>
              <a:rPr b="0" lang="de-DE" sz="1800" strike="noStrike" u="none">
                <a:solidFill>
                  <a:srgbClr val="000000"/>
                </a:solidFill>
                <a:effectLst/>
                <a:uFillTx/>
                <a:latin typeface="Trebuchet MS"/>
                <a:ea typeface="DejaVu Sans"/>
              </a:rPr>
              <a:t>Ama iman etmeyen taraf ayrılırsa, ayrılsın. Böyle durumlarda kardeş ya da kızkardeş mecbur değildir. Allah bizi barışa çağırdı. </a:t>
            </a:r>
            <a:r>
              <a:rPr b="0" lang="de-DE" sz="1200" strike="noStrike" u="none">
                <a:solidFill>
                  <a:srgbClr val="000000"/>
                </a:solidFill>
                <a:effectLst/>
                <a:uFillTx/>
                <a:latin typeface="Trebuchet MS"/>
                <a:ea typeface="DejaVu Sans"/>
              </a:rPr>
              <a:t>16</a:t>
            </a:r>
            <a:r>
              <a:rPr b="0" lang="de-DE" sz="1800" strike="noStrike" u="none">
                <a:solidFill>
                  <a:srgbClr val="000000"/>
                </a:solidFill>
                <a:effectLst/>
                <a:uFillTx/>
                <a:latin typeface="Trebuchet MS"/>
                <a:ea typeface="DejaVu Sans"/>
              </a:rPr>
              <a:t> Çünkü sen, ey kadın, ne bilirsin, belki de kocanı kurtaracan. Ya da sen, ey erkek, belki de karını kurtaracan.</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44" dur="indefinite" restart="never" nodeType="tmRoot">
          <p:childTnLst>
            <p:seq>
              <p:cTn id="245" dur="indefinite" nodeType="mainSeq">
                <p:childTnLst>
                  <p:par>
                    <p:cTn id="246" fill="hold">
                      <p:stCondLst>
                        <p:cond delay="indefinite"/>
                      </p:stCondLst>
                      <p:childTnLst>
                        <p:par>
                          <p:cTn id="247" fill="hold">
                            <p:stCondLst>
                              <p:cond delay="0"/>
                            </p:stCondLst>
                            <p:childTnLst>
                              <p:par>
                                <p:cTn id="248" nodeType="clickEffect" fill="hold" presetClass="entr" presetID="2" presetSubtype="4">
                                  <p:stCondLst>
                                    <p:cond delay="0"/>
                                  </p:stCondLst>
                                  <p:childTnLst>
                                    <p:set>
                                      <p:cBhvr>
                                        <p:cTn id="249" dur="1" fill="hold">
                                          <p:stCondLst>
                                            <p:cond delay="0"/>
                                          </p:stCondLst>
                                        </p:cTn>
                                        <p:tgtEl>
                                          <p:spTgt spid="135"/>
                                        </p:tgtEl>
                                        <p:attrNameLst>
                                          <p:attrName>style.visibility</p:attrName>
                                        </p:attrNameLst>
                                      </p:cBhvr>
                                      <p:to>
                                        <p:strVal val="visible"/>
                                      </p:to>
                                    </p:set>
                                    <p:anim calcmode="lin" valueType="num">
                                      <p:cBhvr additive="repl">
                                        <p:cTn id="250" dur="500" fill="hold"/>
                                        <p:tgtEl>
                                          <p:spTgt spid="135"/>
                                        </p:tgtEl>
                                        <p:attrNameLst>
                                          <p:attrName>ppt_x</p:attrName>
                                        </p:attrNameLst>
                                      </p:cBhvr>
                                      <p:tavLst>
                                        <p:tav tm="0">
                                          <p:val>
                                            <p:strVal val="#ppt_x"/>
                                          </p:val>
                                        </p:tav>
                                        <p:tav tm="100000">
                                          <p:val>
                                            <p:strVal val="#ppt_x"/>
                                          </p:val>
                                        </p:tav>
                                      </p:tavLst>
                                    </p:anim>
                                    <p:anim calcmode="lin" valueType="num">
                                      <p:cBhvr additive="repl">
                                        <p:cTn id="251" dur="500" fill="hold"/>
                                        <p:tgtEl>
                                          <p:spTgt spid="135"/>
                                        </p:tgtEl>
                                        <p:attrNameLst>
                                          <p:attrName>ppt_y</p:attrName>
                                        </p:attrNameLst>
                                      </p:cBhvr>
                                      <p:tavLst>
                                        <p:tav tm="0">
                                          <p:val>
                                            <p:strVal val="1+#ppt_h/2"/>
                                          </p:val>
                                        </p:tav>
                                        <p:tav tm="100000">
                                          <p:val>
                                            <p:strVal val="#ppt_y"/>
                                          </p:val>
                                        </p:tav>
                                      </p:tavLst>
                                    </p:anim>
                                  </p:childTnLst>
                                </p:cTn>
                              </p:par>
                            </p:childTnLst>
                          </p:cTn>
                        </p:par>
                      </p:childTnLst>
                    </p:cTn>
                  </p:par>
                  <p:par>
                    <p:cTn id="252" fill="hold">
                      <p:stCondLst>
                        <p:cond delay="indefinite"/>
                      </p:stCondLst>
                      <p:childTnLst>
                        <p:par>
                          <p:cTn id="253" fill="hold">
                            <p:stCondLst>
                              <p:cond delay="0"/>
                            </p:stCondLst>
                            <p:childTnLst>
                              <p:par>
                                <p:cTn id="254" nodeType="clickEffect" fill="hold" presetClass="entr" presetID="2" presetSubtype="1">
                                  <p:stCondLst>
                                    <p:cond delay="0"/>
                                  </p:stCondLst>
                                  <p:childTnLst>
                                    <p:set>
                                      <p:cBhvr>
                                        <p:cTn id="255" dur="1" fill="hold">
                                          <p:stCondLst>
                                            <p:cond delay="0"/>
                                          </p:stCondLst>
                                        </p:cTn>
                                        <p:tgtEl>
                                          <p:spTgt spid="134"/>
                                        </p:tgtEl>
                                        <p:attrNameLst>
                                          <p:attrName>style.visibility</p:attrName>
                                        </p:attrNameLst>
                                      </p:cBhvr>
                                      <p:to>
                                        <p:strVal val="visible"/>
                                      </p:to>
                                    </p:set>
                                    <p:anim calcmode="lin" valueType="num">
                                      <p:cBhvr additive="repl">
                                        <p:cTn id="256" dur="500" fill="hold"/>
                                        <p:tgtEl>
                                          <p:spTgt spid="134"/>
                                        </p:tgtEl>
                                        <p:attrNameLst>
                                          <p:attrName>ppt_x</p:attrName>
                                        </p:attrNameLst>
                                      </p:cBhvr>
                                      <p:tavLst>
                                        <p:tav tm="0">
                                          <p:val>
                                            <p:strVal val="#ppt_x"/>
                                          </p:val>
                                        </p:tav>
                                        <p:tav tm="100000">
                                          <p:val>
                                            <p:strVal val="#ppt_x"/>
                                          </p:val>
                                        </p:tav>
                                      </p:tavLst>
                                    </p:anim>
                                    <p:anim calcmode="lin" valueType="num">
                                      <p:cBhvr additive="repl">
                                        <p:cTn id="257" dur="500" fill="hold"/>
                                        <p:tgtEl>
                                          <p:spTgt spid="1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6" name=""/>
          <p:cNvSpPr/>
          <p:nvPr/>
        </p:nvSpPr>
        <p:spPr>
          <a:xfrm>
            <a:off x="540000" y="1620000"/>
            <a:ext cx="2879280" cy="3527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7:17-18</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Herkes öyle bir yaşam sürsün, nasıl Allah ona verdiyse, nasıl Allah onu çağırdıysa. İşte, ben bunu bütün topluluklarda buyuruyorum.</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200" strike="noStrike" u="none">
                <a:solidFill>
                  <a:srgbClr val="000000"/>
                </a:solidFill>
                <a:effectLst/>
                <a:uFillTx/>
                <a:latin typeface="Trebuchet MS"/>
                <a:ea typeface="DejaVu Sans"/>
              </a:rPr>
              <a:t>18</a:t>
            </a:r>
            <a:r>
              <a:rPr b="0" lang="de-DE" sz="1800" strike="noStrike" u="none">
                <a:solidFill>
                  <a:srgbClr val="000000"/>
                </a:solidFill>
                <a:effectLst/>
                <a:uFillTx/>
                <a:latin typeface="Trebuchet MS"/>
                <a:ea typeface="DejaVu Sans"/>
              </a:rPr>
              <a:t> Bir kişi sünnetli iken mi çağrıldı? O vakıt sünnetsiz gibi olmasın. Bir kişi sünnetsiz iken mi çağrıldı? O vakıt sünnet olmasın.</a:t>
            </a:r>
            <a:endParaRPr b="0" lang="bg-BG" sz="1800" strike="noStrike" u="none">
              <a:solidFill>
                <a:srgbClr val="000000"/>
              </a:solidFill>
              <a:effectLst/>
              <a:uFillTx/>
              <a:latin typeface="Arial"/>
            </a:endParaRPr>
          </a:p>
        </p:txBody>
      </p:sp>
      <p:sp>
        <p:nvSpPr>
          <p:cNvPr id="137"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38" name=""/>
          <p:cNvSpPr/>
          <p:nvPr/>
        </p:nvSpPr>
        <p:spPr>
          <a:xfrm>
            <a:off x="3888000" y="1656000"/>
            <a:ext cx="5615640" cy="3779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27"/>
              </a:spcBef>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a0522d"/>
                </a:solidFill>
                <a:effectLst/>
                <a:uFillTx/>
                <a:latin typeface="Trebuchet MS"/>
                <a:ea typeface="DejaVu Sans"/>
              </a:rPr>
              <a:t>a.18</a:t>
            </a:r>
            <a:r>
              <a:rPr b="0" lang="de-DE" sz="1800" strike="noStrike" u="none">
                <a:solidFill>
                  <a:srgbClr val="000000"/>
                </a:solidFill>
                <a:effectLst/>
                <a:uFillTx/>
                <a:latin typeface="Trebuchet MS"/>
                <a:ea typeface="DejaVu Sans"/>
              </a:rPr>
              <a:t> – Yahudilikten gelen imanlılar Musa’nın kanununu tutmaya devam ederdiler.</a:t>
            </a:r>
            <a:endParaRPr b="0" lang="bg-BG" sz="1800" strike="noStrike" u="none">
              <a:solidFill>
                <a:srgbClr val="000000"/>
              </a:solidFill>
              <a:effectLst/>
              <a:uFillTx/>
              <a:latin typeface="Arial"/>
            </a:endParaRPr>
          </a:p>
          <a:p>
            <a:pPr marL="216000" indent="-216000">
              <a:lnSpc>
                <a:spcPct val="100000"/>
              </a:lnSpc>
              <a:spcBef>
                <a:spcPts val="227"/>
              </a:spcBef>
              <a:spcAft>
                <a:spcPts val="28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Pavlus’un kendisi de öyle yaptı: Kenhere’de traş olmakla Naziri yemininin sonunu kutladı (Sayım 6)</a:t>
            </a:r>
            <a:endParaRPr b="0" lang="bg-BG" sz="1800" strike="noStrike" u="none">
              <a:solidFill>
                <a:srgbClr val="000000"/>
              </a:solidFill>
              <a:effectLst/>
              <a:uFillTx/>
              <a:latin typeface="Arial"/>
            </a:endParaRPr>
          </a:p>
          <a:p>
            <a:pPr marL="216000" indent="-216000">
              <a:lnSpc>
                <a:spcPct val="100000"/>
              </a:lnSpc>
              <a:spcBef>
                <a:spcPts val="227"/>
              </a:spcBef>
              <a:spcAft>
                <a:spcPts val="28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Yeruşalim’de başkalarının kurban masraflarını ödedi (Apo 21:20-25)</a:t>
            </a:r>
            <a:endParaRPr b="0" lang="bg-BG" sz="1800" strike="noStrike" u="none">
              <a:solidFill>
                <a:srgbClr val="000000"/>
              </a:solidFill>
              <a:effectLst/>
              <a:uFillTx/>
              <a:latin typeface="Arial"/>
            </a:endParaRPr>
          </a:p>
          <a:p>
            <a:pPr marL="216000" indent="-216000">
              <a:lnSpc>
                <a:spcPct val="100000"/>
              </a:lnSpc>
              <a:spcBef>
                <a:spcPts val="227"/>
              </a:spcBef>
              <a:spcAft>
                <a:spcPts val="28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Pavlus Timoteyus’u sünnet ettirdi (Apo 16:1,3) – babası Grek, annesi Yahudi idi. Ve Yahudilik anne tarafından sayılırdı.</a:t>
            </a:r>
            <a:endParaRPr b="0" lang="bg-BG" sz="1800" strike="noStrike" u="none">
              <a:solidFill>
                <a:srgbClr val="000000"/>
              </a:solidFill>
              <a:effectLst/>
              <a:uFillTx/>
              <a:latin typeface="Arial"/>
            </a:endParaRPr>
          </a:p>
          <a:p>
            <a:pPr marL="216000" indent="-216000">
              <a:lnSpc>
                <a:spcPct val="100000"/>
              </a:lnSpc>
              <a:spcBef>
                <a:spcPts val="227"/>
              </a:spcBef>
              <a:spcAft>
                <a:spcPts val="283"/>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Ama Titus’u sünnet etmedi (Gal 2:1,3) – onun hem annesi, hem babası Grek idi</a:t>
            </a:r>
            <a:endParaRPr b="0" lang="bg-BG" sz="1800" strike="noStrike" u="none">
              <a:solidFill>
                <a:srgbClr val="000000"/>
              </a:solidFill>
              <a:effectLst/>
              <a:uFillTx/>
              <a:latin typeface="Arial"/>
            </a:endParaRPr>
          </a:p>
          <a:p>
            <a:pPr>
              <a:lnSpc>
                <a:spcPct val="100000"/>
              </a:lnSpc>
              <a:spcBef>
                <a:spcPts val="227"/>
              </a:spcBef>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a:p>
            <a:pPr>
              <a:lnSpc>
                <a:spcPct val="100000"/>
              </a:lnSpc>
              <a:spcBef>
                <a:spcPts val="227"/>
              </a:spcBef>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39"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Genel prensip:  İnsan ilişkilerinde acele bir değişiklik aramayalım (17-24)</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40" name="" descr=""/>
          <p:cNvPicPr/>
          <p:nvPr/>
        </p:nvPicPr>
        <p:blipFill>
          <a:blip r:embed="rId1"/>
          <a:srcRect l="4319" t="0" r="4964" b="0"/>
          <a:stretch/>
        </p:blipFill>
        <p:spPr>
          <a:xfrm>
            <a:off x="216360" y="2484000"/>
            <a:ext cx="5079600" cy="3023640"/>
          </a:xfrm>
          <a:prstGeom prst="rect">
            <a:avLst/>
          </a:prstGeom>
          <a:noFill/>
          <a:ln w="0">
            <a:noFill/>
          </a:ln>
        </p:spPr>
      </p:pic>
      <p:sp>
        <p:nvSpPr>
          <p:cNvPr id="141" name=""/>
          <p:cNvSpPr/>
          <p:nvPr/>
        </p:nvSpPr>
        <p:spPr>
          <a:xfrm>
            <a:off x="324000" y="1321560"/>
            <a:ext cx="4751640" cy="101808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7:19   </a:t>
            </a:r>
            <a:r>
              <a:rPr b="0" lang="de-DE" sz="1800" strike="noStrike" u="none">
                <a:solidFill>
                  <a:srgbClr val="000000"/>
                </a:solidFill>
                <a:effectLst/>
                <a:uFillTx/>
                <a:latin typeface="Trebuchet MS"/>
                <a:ea typeface="DejaVu Sans"/>
              </a:rPr>
              <a:t>Sünnetli olmak bir şey değildir, sünnetsiz olmak da bir şey değildir. Ama Allahın </a:t>
            </a:r>
            <a:r>
              <a:rPr b="0" lang="de-DE" sz="1800" strike="noStrike" u="sng">
                <a:solidFill>
                  <a:srgbClr val="000000"/>
                </a:solidFill>
                <a:effectLst/>
                <a:uFillTx/>
                <a:latin typeface="Trebuchet MS"/>
                <a:ea typeface="DejaVu Sans"/>
              </a:rPr>
              <a:t>buyruklarını tutmak</a:t>
            </a:r>
            <a:r>
              <a:rPr b="0" lang="de-DE" sz="1800" strike="noStrike" u="none">
                <a:solidFill>
                  <a:srgbClr val="000000"/>
                </a:solidFill>
                <a:effectLst/>
                <a:uFillTx/>
                <a:latin typeface="Trebuchet MS"/>
                <a:ea typeface="DejaVu Sans"/>
              </a:rPr>
              <a:t> bir şeydir.</a:t>
            </a:r>
            <a:endParaRPr b="0" lang="bg-BG" sz="1800" strike="noStrike" u="none">
              <a:solidFill>
                <a:srgbClr val="000000"/>
              </a:solidFill>
              <a:effectLst/>
              <a:uFillTx/>
              <a:latin typeface="Arial"/>
            </a:endParaRPr>
          </a:p>
        </p:txBody>
      </p:sp>
      <p:sp>
        <p:nvSpPr>
          <p:cNvPr id="142"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43" name=""/>
          <p:cNvSpPr/>
          <p:nvPr/>
        </p:nvSpPr>
        <p:spPr>
          <a:xfrm>
            <a:off x="5616000" y="1422000"/>
            <a:ext cx="4211640" cy="4589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Rom 3:30 </a:t>
            </a:r>
            <a:endParaRPr b="0" lang="bg-BG" sz="1800" strike="noStrike" u="none">
              <a:solidFill>
                <a:srgbClr val="000000"/>
              </a:solidFill>
              <a:effectLst/>
              <a:uFillTx/>
              <a:latin typeface="Arial"/>
            </a:endParaRPr>
          </a:p>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Madem Allah birdir, O sünnetlileri imandan suçsuz sayacak, sünnetsizleri de </a:t>
            </a:r>
            <a:r>
              <a:rPr b="0" lang="de-DE" sz="1800" strike="noStrike" u="sng">
                <a:solidFill>
                  <a:srgbClr val="000000"/>
                </a:solidFill>
                <a:effectLst/>
                <a:uFillTx/>
                <a:latin typeface="Trebuchet MS"/>
                <a:ea typeface="DejaVu Sans"/>
              </a:rPr>
              <a:t>imanla</a:t>
            </a:r>
            <a:r>
              <a:rPr b="0" lang="de-DE" sz="1800" strike="noStrike" u="none">
                <a:solidFill>
                  <a:srgbClr val="000000"/>
                </a:solidFill>
                <a:effectLst/>
                <a:uFillTx/>
                <a:latin typeface="Trebuchet MS"/>
                <a:ea typeface="DejaVu Sans"/>
              </a:rPr>
              <a:t> suçsuz sayacak. </a:t>
            </a:r>
            <a:endParaRPr b="0" lang="bg-BG" sz="1800" strike="noStrike" u="none">
              <a:solidFill>
                <a:srgbClr val="000000"/>
              </a:solidFill>
              <a:effectLst/>
              <a:uFillTx/>
              <a:latin typeface="Arial"/>
            </a:endParaRPr>
          </a:p>
          <a:p>
            <a:pPr>
              <a:lnSpc>
                <a:spcPct val="100000"/>
              </a:lnSpc>
              <a:spcBef>
                <a:spcPts val="850"/>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Gal 5:6</a:t>
            </a:r>
            <a:endParaRPr b="0" lang="bg-BG" sz="1800" strike="noStrike" u="none">
              <a:solidFill>
                <a:srgbClr val="000000"/>
              </a:solidFill>
              <a:effectLst/>
              <a:uFillTx/>
              <a:latin typeface="Arial"/>
            </a:endParaRPr>
          </a:p>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US" sz="1800" strike="noStrike" u="none">
                <a:solidFill>
                  <a:srgbClr val="000000"/>
                </a:solidFill>
                <a:effectLst/>
                <a:uFillTx/>
                <a:latin typeface="Trebuchet MS"/>
                <a:ea typeface="DejaVu Sans"/>
              </a:rPr>
              <a:t>Çünkü Mesih İsa'da ne sünnetli olmak, ne de sünnetsiz olmak bir fayda getir-mez. Önemli olan imandır, hani </a:t>
            </a:r>
            <a:r>
              <a:rPr b="0" lang="en-US" sz="1800" strike="noStrike" u="sng">
                <a:solidFill>
                  <a:srgbClr val="000000"/>
                </a:solidFill>
                <a:effectLst/>
                <a:uFillTx/>
                <a:latin typeface="Trebuchet MS"/>
                <a:ea typeface="DejaVu Sans"/>
              </a:rPr>
              <a:t>sevgi işlerinde kendini gösteren</a:t>
            </a:r>
            <a:r>
              <a:rPr b="0" lang="en-US" sz="1800" strike="noStrike" u="none">
                <a:solidFill>
                  <a:srgbClr val="000000"/>
                </a:solidFill>
                <a:effectLst/>
                <a:uFillTx/>
                <a:latin typeface="Trebuchet MS"/>
                <a:ea typeface="DejaVu Sans"/>
              </a:rPr>
              <a:t> bir iman. </a:t>
            </a:r>
            <a:endParaRPr b="0" lang="bg-BG" sz="1800" strike="noStrike" u="none">
              <a:solidFill>
                <a:srgbClr val="000000"/>
              </a:solidFill>
              <a:effectLst/>
              <a:uFillTx/>
              <a:latin typeface="Arial"/>
            </a:endParaRPr>
          </a:p>
          <a:p>
            <a:pPr>
              <a:lnSpc>
                <a:spcPct val="100000"/>
              </a:lnSpc>
              <a:spcBef>
                <a:spcPts val="850"/>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en-US" sz="1800" strike="noStrike" u="none">
                <a:solidFill>
                  <a:srgbClr val="000000"/>
                </a:solidFill>
                <a:effectLst/>
                <a:uFillTx/>
                <a:latin typeface="Trebuchet MS"/>
                <a:ea typeface="DejaVu Sans"/>
              </a:rPr>
              <a:t>Gal 6:15</a:t>
            </a:r>
            <a:endParaRPr b="0" lang="bg-BG" sz="1800" strike="noStrike" u="none">
              <a:solidFill>
                <a:srgbClr val="000000"/>
              </a:solidFill>
              <a:effectLst/>
              <a:uFillTx/>
              <a:latin typeface="Arial"/>
            </a:endParaRPr>
          </a:p>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US" sz="1800" strike="noStrike" u="none">
                <a:solidFill>
                  <a:srgbClr val="000000"/>
                </a:solidFill>
                <a:effectLst/>
                <a:uFillTx/>
                <a:latin typeface="Trebuchet MS"/>
                <a:ea typeface="DejaVu Sans"/>
              </a:rPr>
              <a:t>Çünkü ne sünnetli olmak bir şeydir, ne de sünnetli olmamak. Tek önemli şey: </a:t>
            </a:r>
            <a:r>
              <a:rPr b="0" lang="en-US" sz="1800" strike="noStrike" u="sng">
                <a:solidFill>
                  <a:srgbClr val="000000"/>
                </a:solidFill>
                <a:effectLst/>
                <a:uFillTx/>
                <a:latin typeface="Trebuchet MS"/>
                <a:ea typeface="DejaVu Sans"/>
              </a:rPr>
              <a:t>yeniden doğmak</a:t>
            </a:r>
            <a:r>
              <a:rPr b="0" lang="en-US" sz="1800" strike="noStrike" u="none">
                <a:solidFill>
                  <a:srgbClr val="000000"/>
                </a:solidFill>
                <a:effectLst/>
                <a:uFillTx/>
                <a:latin typeface="Trebuchet MS"/>
                <a:ea typeface="DejaVu Sans"/>
              </a:rPr>
              <a:t>. </a:t>
            </a:r>
            <a:endParaRPr b="0" lang="bg-BG" sz="1800" strike="noStrike" u="none">
              <a:solidFill>
                <a:srgbClr val="000000"/>
              </a:solidFill>
              <a:effectLst/>
              <a:uFillTx/>
              <a:latin typeface="Arial"/>
            </a:endParaRPr>
          </a:p>
        </p:txBody>
      </p:sp>
      <p:sp>
        <p:nvSpPr>
          <p:cNvPr id="144"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Genel prensip:  İnsan ilişkilerinde acele bir değişiklik aramayalım (17-24)</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5"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46" name=""/>
          <p:cNvSpPr/>
          <p:nvPr/>
        </p:nvSpPr>
        <p:spPr>
          <a:xfrm>
            <a:off x="396000" y="1440000"/>
            <a:ext cx="3563640" cy="3815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27"/>
              </a:spcBef>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a0522d"/>
                </a:solidFill>
                <a:effectLst/>
                <a:uFillTx/>
                <a:latin typeface="Trebuchet MS"/>
                <a:ea typeface="DejaVu Sans"/>
              </a:rPr>
              <a:t>Apo 21</a:t>
            </a:r>
            <a:endParaRPr b="0" lang="bg-BG" sz="1800" strike="noStrike" u="none">
              <a:solidFill>
                <a:srgbClr val="000000"/>
              </a:solidFill>
              <a:effectLst/>
              <a:uFillTx/>
              <a:latin typeface="Arial"/>
            </a:endParaRPr>
          </a:p>
          <a:p>
            <a:pPr>
              <a:lnSpc>
                <a:spcPct val="100000"/>
              </a:lnSpc>
              <a:spcBef>
                <a:spcPts val="227"/>
              </a:spcBef>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20 "Kardeş, görüyorsun, Yahudilerin arasında binlerce imana gelmiş kişiler var. Ve hepsi Musa'nın kanunu için kıskançlıkları var. 21 Senden için işittiler, ki Allahsız milletlerin arasında oturan bütün Yahudilere öğretirirmişin, Musa'nın öğretişini braksınlar. Hani onlara dermişin, çocuklarını sünnet etmesinler, ne de adetlerini tutsunlar... </a:t>
            </a:r>
            <a:endParaRPr b="0" lang="bg-BG" sz="1800" strike="noStrike" u="none">
              <a:solidFill>
                <a:srgbClr val="000000"/>
              </a:solidFill>
              <a:effectLst/>
              <a:uFillTx/>
              <a:latin typeface="Arial"/>
            </a:endParaRPr>
          </a:p>
          <a:p>
            <a:pPr>
              <a:lnSpc>
                <a:spcPct val="100000"/>
              </a:lnSpc>
              <a:spcBef>
                <a:spcPts val="227"/>
              </a:spcBef>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47"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Genel prensip:  İnsan ilişkilerinde acele bir değişiklik aramayalım (17-24)</a:t>
            </a:r>
            <a:endParaRPr b="0" lang="bg-BG" sz="2000" strike="noStrike" u="none">
              <a:solidFill>
                <a:srgbClr val="000000"/>
              </a:solidFill>
              <a:effectLst/>
              <a:uFillTx/>
              <a:latin typeface="Arial"/>
            </a:endParaRPr>
          </a:p>
        </p:txBody>
      </p:sp>
      <p:pic>
        <p:nvPicPr>
          <p:cNvPr id="148" name="" descr=""/>
          <p:cNvPicPr/>
          <p:nvPr/>
        </p:nvPicPr>
        <p:blipFill>
          <a:blip r:embed="rId1"/>
          <a:stretch/>
        </p:blipFill>
        <p:spPr>
          <a:xfrm>
            <a:off x="4316400" y="1456200"/>
            <a:ext cx="5079240" cy="2539440"/>
          </a:xfrm>
          <a:prstGeom prst="rect">
            <a:avLst/>
          </a:prstGeom>
          <a:noFill/>
          <a:ln w="0">
            <a:noFill/>
          </a:ln>
        </p:spPr>
      </p:pic>
      <p:sp>
        <p:nvSpPr>
          <p:cNvPr id="149" name=""/>
          <p:cNvSpPr/>
          <p:nvPr/>
        </p:nvSpPr>
        <p:spPr>
          <a:xfrm>
            <a:off x="3996000" y="4140000"/>
            <a:ext cx="5975640" cy="146160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227"/>
              </a:spcBef>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rPr>
              <a:t>25 Ama milletlerden gelen imanlılardan için zaten yaz-mıştık. Karar verdiydik, putlara kurban edilen etlerden uzak dursunlar, kandan, boğulup ölen hayvanların etinden ve de zinadan uzak dursunlar." (Apo 15:20-30)</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50" name="" descr=""/>
          <p:cNvPicPr/>
          <p:nvPr/>
        </p:nvPicPr>
        <p:blipFill>
          <a:blip r:embed="rId1"/>
          <a:stretch/>
        </p:blipFill>
        <p:spPr>
          <a:xfrm>
            <a:off x="-8640" y="1202040"/>
            <a:ext cx="3248280" cy="4467600"/>
          </a:xfrm>
          <a:prstGeom prst="rect">
            <a:avLst/>
          </a:prstGeom>
          <a:noFill/>
          <a:ln w="0">
            <a:noFill/>
          </a:ln>
        </p:spPr>
      </p:pic>
      <p:sp>
        <p:nvSpPr>
          <p:cNvPr id="151" name=""/>
          <p:cNvSpPr/>
          <p:nvPr/>
        </p:nvSpPr>
        <p:spPr>
          <a:xfrm>
            <a:off x="3564000" y="1296000"/>
            <a:ext cx="5939640" cy="1295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7:20-21</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Herkes hangi vaziyette çağrılmışsa, onda devam etsin.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200" strike="noStrike" u="none">
                <a:solidFill>
                  <a:srgbClr val="000000"/>
                </a:solidFill>
                <a:effectLst/>
                <a:uFillTx/>
                <a:latin typeface="Trebuchet MS"/>
                <a:ea typeface="DejaVu Sans"/>
              </a:rPr>
              <a:t>21</a:t>
            </a:r>
            <a:r>
              <a:rPr b="0" lang="de-DE" sz="1800" strike="noStrike" u="none">
                <a:solidFill>
                  <a:srgbClr val="000000"/>
                </a:solidFill>
                <a:effectLst/>
                <a:uFillTx/>
                <a:latin typeface="Trebuchet MS"/>
                <a:ea typeface="DejaVu Sans"/>
              </a:rPr>
              <a:t> Köle iken mi çağrıldın? Sen buna sıkılma!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Gene de, serbest olmaya fırsatın varsa, onu kullan.</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p:txBody>
      </p:sp>
      <p:sp>
        <p:nvSpPr>
          <p:cNvPr id="152"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53" name=""/>
          <p:cNvSpPr/>
          <p:nvPr/>
        </p:nvSpPr>
        <p:spPr>
          <a:xfrm>
            <a:off x="3672000" y="2736000"/>
            <a:ext cx="5723640" cy="2339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Mesihçiler köleler problemini devletin gücüyle değil, ama müjdenin gücüyle çözmeye çalıştılar. </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US" sz="1800" strike="noStrike" u="none">
                <a:solidFill>
                  <a:srgbClr val="000000"/>
                </a:solidFill>
                <a:effectLst/>
                <a:uFillTx/>
                <a:latin typeface="Trebuchet MS"/>
                <a:ea typeface="DejaVu Sans"/>
              </a:rPr>
              <a:t>Bütün Filimun mektubunun amacı budur: “O artık senin kölen değil, bir köleden daha üstündür, sevgili bir kardeştir.” (Fim 1:6)</a:t>
            </a:r>
            <a:endParaRPr b="0" lang="bg-BG" sz="1800" strike="noStrike" u="none">
              <a:solidFill>
                <a:srgbClr val="000000"/>
              </a:solidFill>
              <a:effectLst/>
              <a:uFillTx/>
              <a:latin typeface="Arial"/>
            </a:endParaRPr>
          </a:p>
          <a:p>
            <a:pPr marL="216000" indent="-216000">
              <a:lnSpc>
                <a:spcPct val="100000"/>
              </a:lnSpc>
              <a:spcAft>
                <a:spcPts val="567"/>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US" sz="1800" strike="noStrike" u="none">
                <a:solidFill>
                  <a:srgbClr val="000000"/>
                </a:solidFill>
                <a:effectLst/>
                <a:uFillTx/>
                <a:latin typeface="Trebuchet MS"/>
                <a:ea typeface="DejaVu Sans"/>
              </a:rPr>
              <a:t>Hizmetçi olarak bondruk altında olanlar, kendi efendilerini bütün saygıya layık görsünler. Öyle ki, Allahın adına ve öğretişimize karşı konuşulmasın.(1.Tim 6:1)</a:t>
            </a:r>
            <a:endParaRPr b="0" lang="bg-BG" sz="1800" strike="noStrike" u="none">
              <a:solidFill>
                <a:srgbClr val="000000"/>
              </a:solidFill>
              <a:effectLst/>
              <a:uFillTx/>
              <a:latin typeface="Arial"/>
            </a:endParaRPr>
          </a:p>
        </p:txBody>
      </p:sp>
      <p:sp>
        <p:nvSpPr>
          <p:cNvPr id="154"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Genel prensip:  İnsan ilişkilerinde acele bir değişiklik aramayalım (17-24)</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5" name=""/>
          <p:cNvSpPr/>
          <p:nvPr/>
        </p:nvSpPr>
        <p:spPr>
          <a:xfrm>
            <a:off x="432000" y="1354680"/>
            <a:ext cx="3779640" cy="231696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7:22</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Çünkü kim köle iken Rab'de çağrıl-mışsa, Rab'de serbest bir kişidir. </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Aynı onun gibi, kim serbest bir kişi iken çağrılmışsa, Rabbin kölesidir.</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200" strike="noStrike" u="none">
                <a:solidFill>
                  <a:srgbClr val="000000"/>
                </a:solidFill>
                <a:effectLst/>
                <a:uFillTx/>
                <a:latin typeface="Trebuchet MS"/>
                <a:ea typeface="DejaVu Sans"/>
              </a:rPr>
              <a:t>23</a:t>
            </a:r>
            <a:r>
              <a:rPr b="0" lang="de-DE" sz="1800" strike="noStrike" u="none">
                <a:solidFill>
                  <a:srgbClr val="000000"/>
                </a:solidFill>
                <a:effectLst/>
                <a:uFillTx/>
                <a:latin typeface="Trebuchet MS"/>
                <a:ea typeface="DejaVu Sans"/>
              </a:rPr>
              <a:t> Bir fiyatla satın alındınız. İnsanlara köle olmayın.</a:t>
            </a:r>
            <a:endParaRPr b="0" lang="bg-BG" sz="1800" strike="noStrike" u="none">
              <a:solidFill>
                <a:srgbClr val="000000"/>
              </a:solidFill>
              <a:effectLst/>
              <a:uFillTx/>
              <a:latin typeface="Arial"/>
            </a:endParaRPr>
          </a:p>
        </p:txBody>
      </p:sp>
      <p:sp>
        <p:nvSpPr>
          <p:cNvPr id="156"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57" name=""/>
          <p:cNvSpPr/>
          <p:nvPr/>
        </p:nvSpPr>
        <p:spPr>
          <a:xfrm>
            <a:off x="4536000" y="1476000"/>
            <a:ext cx="3455640" cy="1511640"/>
          </a:xfrm>
          <a:prstGeom prst="rect">
            <a:avLst/>
          </a:prstGeom>
          <a:noFill/>
          <a:ln w="0">
            <a:noFill/>
          </a:ln>
        </p:spPr>
        <p:style>
          <a:lnRef idx="0"/>
          <a:fillRef idx="0"/>
          <a:effectRef idx="0"/>
          <a:fontRef idx="minor"/>
        </p:style>
        <p:txBody>
          <a:bodyPr lIns="90000" rIns="90000" tIns="51840" bIns="45000" anchor="t">
            <a:noAutofit/>
          </a:bodyPr>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Gal 5:1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Mesih bizi serbest etti, ser-bestlik olsun diye. Onun için sağlam durun ve bir daha </a:t>
            </a:r>
            <a:r>
              <a:rPr b="0" lang="de-DE" sz="1800" strike="noStrike" u="sng">
                <a:solidFill>
                  <a:srgbClr val="000000"/>
                </a:solidFill>
                <a:effectLst/>
                <a:uFillTx/>
                <a:latin typeface="Trebuchet MS"/>
                <a:ea typeface="DejaVu Sans"/>
              </a:rPr>
              <a:t>kölelik bondruğuna</a:t>
            </a:r>
            <a:r>
              <a:rPr b="0" lang="de-DE" sz="1800" strike="noStrike" u="none">
                <a:solidFill>
                  <a:srgbClr val="000000"/>
                </a:solidFill>
                <a:effectLst/>
                <a:uFillTx/>
                <a:latin typeface="Trebuchet MS"/>
                <a:ea typeface="DejaVu Sans"/>
              </a:rPr>
              <a:t> girmeyin.</a:t>
            </a:r>
            <a:endParaRPr b="0" lang="bg-BG" sz="1800" strike="noStrike" u="none">
              <a:solidFill>
                <a:srgbClr val="000000"/>
              </a:solidFill>
              <a:effectLst/>
              <a:uFillTx/>
              <a:latin typeface="Arial"/>
            </a:endParaRPr>
          </a:p>
        </p:txBody>
      </p:sp>
      <p:sp>
        <p:nvSpPr>
          <p:cNvPr id="158"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Genel prensip:  İnsan ilişkilerinde acele bir değişiklik aramayalım (17-24)</a:t>
            </a:r>
            <a:endParaRPr b="0" lang="bg-BG" sz="2000" strike="noStrike" u="none">
              <a:solidFill>
                <a:srgbClr val="000000"/>
              </a:solidFill>
              <a:effectLst/>
              <a:uFillTx/>
              <a:latin typeface="Arial"/>
            </a:endParaRPr>
          </a:p>
        </p:txBody>
      </p:sp>
      <p:pic>
        <p:nvPicPr>
          <p:cNvPr id="159" name="" descr=""/>
          <p:cNvPicPr/>
          <p:nvPr/>
        </p:nvPicPr>
        <p:blipFill>
          <a:blip r:embed="rId1"/>
          <a:srcRect l="10424" t="-391" r="9213" b="0"/>
          <a:stretch/>
        </p:blipFill>
        <p:spPr>
          <a:xfrm>
            <a:off x="4896000" y="3059640"/>
            <a:ext cx="2160000" cy="1800000"/>
          </a:xfrm>
          <a:prstGeom prst="rect">
            <a:avLst/>
          </a:prstGeom>
          <a:noFill/>
          <a:ln w="0">
            <a:noFill/>
          </a:ln>
        </p:spPr>
      </p:pic>
      <p:pic>
        <p:nvPicPr>
          <p:cNvPr id="160" name="" descr=""/>
          <p:cNvPicPr/>
          <p:nvPr/>
        </p:nvPicPr>
        <p:blipFill>
          <a:blip r:embed="rId2"/>
          <a:srcRect l="0" t="6678" r="6710" b="0"/>
          <a:stretch/>
        </p:blipFill>
        <p:spPr>
          <a:xfrm>
            <a:off x="7812000" y="3096000"/>
            <a:ext cx="1798920" cy="1799640"/>
          </a:xfrm>
          <a:prstGeom prst="rect">
            <a:avLst/>
          </a:prstGeom>
          <a:noFill/>
          <a:ln w="0">
            <a:noFill/>
          </a:ln>
        </p:spPr>
      </p:pic>
      <p:sp>
        <p:nvSpPr>
          <p:cNvPr id="161" name=""/>
          <p:cNvSpPr/>
          <p:nvPr/>
        </p:nvSpPr>
        <p:spPr>
          <a:xfrm>
            <a:off x="7740720" y="1476000"/>
            <a:ext cx="2159640" cy="1511640"/>
          </a:xfrm>
          <a:prstGeom prst="rect">
            <a:avLst/>
          </a:prstGeom>
          <a:noFill/>
          <a:ln w="0">
            <a:noFill/>
          </a:ln>
        </p:spPr>
        <p:style>
          <a:lnRef idx="0"/>
          <a:fillRef idx="0"/>
          <a:effectRef idx="0"/>
          <a:fontRef idx="minor"/>
        </p:style>
        <p:txBody>
          <a:bodyPr lIns="90000" rIns="90000" tIns="51840" bIns="45000" anchor="t">
            <a:noAutofit/>
          </a:bodyPr>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00"/>
                </a:solidFill>
                <a:effectLst/>
                <a:uFillTx/>
                <a:latin typeface="Trebuchet MS"/>
                <a:ea typeface="DejaVu Sans"/>
              </a:rPr>
              <a:t>Rom 6:18  </a:t>
            </a:r>
            <a:endParaRPr b="0" lang="bg-BG" sz="1800" strike="noStrike" u="none">
              <a:solidFill>
                <a:srgbClr val="000000"/>
              </a:solidFill>
              <a:effectLst/>
              <a:uFillTx/>
              <a:latin typeface="Arial"/>
            </a:endParaRPr>
          </a:p>
          <a:p>
            <a:pPr>
              <a:lnSpc>
                <a:spcPct val="100000"/>
              </a:lnSpc>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Ve günahtan serbest kılındıktan sonra </a:t>
            </a:r>
            <a:r>
              <a:rPr b="0" lang="de-DE" sz="1800" strike="noStrike" u="sng">
                <a:solidFill>
                  <a:srgbClr val="000000"/>
                </a:solidFill>
                <a:effectLst/>
                <a:uFillTx/>
                <a:latin typeface="Trebuchet MS"/>
                <a:ea typeface="DejaVu Sans"/>
              </a:rPr>
              <a:t>doğruluğun köleleri</a:t>
            </a:r>
            <a:r>
              <a:rPr b="0" lang="de-DE" sz="1800" strike="noStrike" u="none">
                <a:solidFill>
                  <a:srgbClr val="000000"/>
                </a:solidFill>
                <a:effectLst/>
                <a:uFillTx/>
                <a:latin typeface="Trebuchet MS"/>
                <a:ea typeface="DejaVu Sans"/>
              </a:rPr>
              <a:t> oldunuz.</a:t>
            </a:r>
            <a:endParaRPr b="0" lang="bg-BG" sz="1800" strike="noStrike" u="none">
              <a:solidFill>
                <a:srgbClr val="000000"/>
              </a:solidFill>
              <a:effectLst/>
              <a:uFillTx/>
              <a:latin typeface="Arial"/>
            </a:endParaRPr>
          </a:p>
        </p:txBody>
      </p:sp>
      <p:sp>
        <p:nvSpPr>
          <p:cNvPr id="162" name=""/>
          <p:cNvSpPr/>
          <p:nvPr/>
        </p:nvSpPr>
        <p:spPr>
          <a:xfrm>
            <a:off x="576000" y="3960000"/>
            <a:ext cx="3527640" cy="1295640"/>
          </a:xfrm>
          <a:prstGeom prst="rect">
            <a:avLst/>
          </a:prstGeom>
          <a:noFill/>
          <a:ln w="0">
            <a:solidFill>
              <a:srgbClr val="0000cd"/>
            </a:solidFill>
          </a:ln>
        </p:spPr>
        <p:style>
          <a:lnRef idx="0"/>
          <a:fillRef idx="0"/>
          <a:effectRef idx="0"/>
          <a:fontRef idx="minor"/>
        </p:style>
        <p:txBody>
          <a:bodyPr lIns="108000" rIns="90000" tIns="45000" bIns="45000" anchor="t" anchorCtr="1">
            <a:noAutofit/>
          </a:bodyPr>
          <a:p>
            <a:pPr algn="ct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i="1" lang="bg-BG" sz="1800" strike="noStrike" u="none">
                <a:solidFill>
                  <a:srgbClr val="b22222"/>
                </a:solidFill>
                <a:effectLst/>
                <a:uFillTx/>
                <a:latin typeface="Bahnschrift"/>
              </a:rPr>
              <a:t>Mesih rollerimizi değiştiriyor. </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bg-BG" sz="1800" strike="noStrike" u="none">
                <a:solidFill>
                  <a:srgbClr val="000000"/>
                </a:solidFill>
                <a:effectLst/>
                <a:uFillTx/>
                <a:latin typeface="Bahnschrift"/>
              </a:rPr>
              <a:t>Yak 1:9-10   Düşkün kardeş yük- seldi diye övünsün. 10 Zengin olan gene, alçaldı diye övünsün.</a:t>
            </a:r>
            <a:r>
              <a:rPr b="0" i="1" lang="bg-BG" sz="1800" strike="noStrike" u="none">
                <a:solidFill>
                  <a:srgbClr val="000000"/>
                </a:solidFill>
                <a:effectLst/>
                <a:uFillTx/>
                <a:latin typeface="Bahnschrift"/>
              </a:rPr>
              <a:t> </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3" name=""/>
          <p:cNvSpPr/>
          <p:nvPr/>
        </p:nvSpPr>
        <p:spPr>
          <a:xfrm>
            <a:off x="216360" y="756000"/>
            <a:ext cx="2267640" cy="1835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7:24   </a:t>
            </a:r>
            <a:r>
              <a:rPr b="0" lang="de-DE" sz="1800" strike="noStrike" u="none">
                <a:solidFill>
                  <a:srgbClr val="000000"/>
                </a:solidFill>
                <a:effectLst/>
                <a:uFillTx/>
                <a:latin typeface="Trebuchet MS"/>
                <a:ea typeface="DejaVu Sans"/>
              </a:rPr>
              <a:t>Kardeşler, herkes hangi vaziyette çağrılmışsa, Allahın önünde onda devam etsin.</a:t>
            </a:r>
            <a:endParaRPr b="0" lang="bg-BG" sz="1800" strike="noStrike" u="none">
              <a:solidFill>
                <a:srgbClr val="000000"/>
              </a:solidFill>
              <a:effectLst/>
              <a:uFillTx/>
              <a:latin typeface="Arial"/>
            </a:endParaRPr>
          </a:p>
        </p:txBody>
      </p:sp>
      <p:sp>
        <p:nvSpPr>
          <p:cNvPr id="164"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65" name=""/>
          <p:cNvSpPr/>
          <p:nvPr/>
        </p:nvSpPr>
        <p:spPr>
          <a:xfrm>
            <a:off x="36000" y="2664000"/>
            <a:ext cx="2555640" cy="2915640"/>
          </a:xfrm>
          <a:prstGeom prst="rect">
            <a:avLst/>
          </a:prstGeom>
          <a:noFill/>
          <a:ln w="0">
            <a:noFill/>
          </a:ln>
        </p:spPr>
        <p:style>
          <a:lnRef idx="0"/>
          <a:fillRef idx="0"/>
          <a:effectRef idx="0"/>
          <a:fontRef idx="minor"/>
        </p:style>
        <p:txBody>
          <a:bodyPr lIns="90000" rIns="90000" tIns="51840" bIns="45000" anchor="t">
            <a:noAutofit/>
          </a:bodyPr>
          <a:p>
            <a:pPr marL="216000" indent="-216000">
              <a:lnSpc>
                <a:spcPct val="100000"/>
              </a:lnSpc>
              <a:spcBef>
                <a:spcPts val="238"/>
              </a:spcBef>
              <a:spcAft>
                <a:spcPts val="1037"/>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Artık direkt ilişkiler yok - Mesih herşeyin aracısıdır, bir filter gibi her ilişkinin arasına giriyor</a:t>
            </a:r>
            <a:endParaRPr b="0" lang="bg-BG" sz="1800" strike="noStrike" u="none">
              <a:solidFill>
                <a:srgbClr val="000000"/>
              </a:solidFill>
              <a:effectLst/>
              <a:uFillTx/>
              <a:latin typeface="Arial"/>
            </a:endParaRPr>
          </a:p>
          <a:p>
            <a:pPr marL="216000" indent="-216000">
              <a:lnSpc>
                <a:spcPct val="100000"/>
              </a:lnSpc>
              <a:spcBef>
                <a:spcPts val="238"/>
              </a:spcBef>
              <a:spcAft>
                <a:spcPts val="1037"/>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Ama bu ilişkileri koparmıyoruz: gene evliyiz, Yahudiyiz, köleyiz v.s.</a:t>
            </a:r>
            <a:endParaRPr b="0" lang="bg-BG" sz="1800" strike="noStrike" u="none">
              <a:solidFill>
                <a:srgbClr val="000000"/>
              </a:solidFill>
              <a:effectLst/>
              <a:uFillTx/>
              <a:latin typeface="Arial"/>
            </a:endParaRPr>
          </a:p>
        </p:txBody>
      </p:sp>
      <p:sp>
        <p:nvSpPr>
          <p:cNvPr id="166" name=""/>
          <p:cNvSpPr/>
          <p:nvPr/>
        </p:nvSpPr>
        <p:spPr>
          <a:xfrm>
            <a:off x="2772000" y="3564000"/>
            <a:ext cx="1331640" cy="373680"/>
          </a:xfrm>
          <a:prstGeom prst="rect">
            <a:avLst/>
          </a:prstGeom>
          <a:noFill/>
          <a:ln w="0">
            <a:noFill/>
          </a:ln>
        </p:spPr>
        <p:style>
          <a:lnRef idx="0"/>
          <a:fillRef idx="0"/>
          <a:effectRef idx="0"/>
          <a:fontRef idx="minor"/>
        </p:style>
        <p:txBody>
          <a:bodyPr lIns="90000" rIns="90000" tIns="45000" bIns="45000" anchor="ctr" anchorCtr="1">
            <a:spAutoFit/>
          </a:bodyPr>
          <a:p>
            <a:pPr algn="ct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bg-BG" sz="2000" strike="noStrike" u="none">
                <a:solidFill>
                  <a:srgbClr val="0000ff"/>
                </a:solidFill>
                <a:effectLst/>
                <a:uFillTx/>
                <a:latin typeface="Palatino Linotype"/>
              </a:rPr>
              <a:t>evliliğim</a:t>
            </a:r>
            <a:endParaRPr b="0" lang="bg-BG" sz="2000" strike="noStrike" u="none">
              <a:solidFill>
                <a:srgbClr val="000000"/>
              </a:solidFill>
              <a:effectLst/>
              <a:uFillTx/>
              <a:latin typeface="Arial"/>
            </a:endParaRPr>
          </a:p>
        </p:txBody>
      </p:sp>
      <p:pic>
        <p:nvPicPr>
          <p:cNvPr id="167" name="" descr=""/>
          <p:cNvPicPr/>
          <p:nvPr/>
        </p:nvPicPr>
        <p:blipFill>
          <a:blip r:embed="rId1"/>
          <a:stretch/>
        </p:blipFill>
        <p:spPr>
          <a:xfrm>
            <a:off x="5387400" y="3366000"/>
            <a:ext cx="1632240" cy="2051640"/>
          </a:xfrm>
          <a:prstGeom prst="rect">
            <a:avLst/>
          </a:prstGeom>
          <a:noFill/>
          <a:ln w="0">
            <a:noFill/>
          </a:ln>
        </p:spPr>
      </p:pic>
      <p:sp>
        <p:nvSpPr>
          <p:cNvPr id="168" name=""/>
          <p:cNvSpPr/>
          <p:nvPr/>
        </p:nvSpPr>
        <p:spPr>
          <a:xfrm>
            <a:off x="8316000" y="3585960"/>
            <a:ext cx="1547640" cy="373680"/>
          </a:xfrm>
          <a:prstGeom prst="rect">
            <a:avLst/>
          </a:prstGeom>
          <a:noFill/>
          <a:ln w="0">
            <a:noFill/>
          </a:ln>
        </p:spPr>
        <p:style>
          <a:lnRef idx="0"/>
          <a:fillRef idx="0"/>
          <a:effectRef idx="0"/>
          <a:fontRef idx="minor"/>
        </p:style>
        <p:txBody>
          <a:bodyPr lIns="90000" rIns="90000" tIns="45000" bIns="45000" anchor="ctr" anchorCtr="1">
            <a:spAutoFit/>
          </a:bodyPr>
          <a:p>
            <a:pPr algn="ct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bg-BG" sz="2000" strike="noStrike" u="none">
                <a:solidFill>
                  <a:srgbClr val="008000"/>
                </a:solidFill>
                <a:effectLst/>
                <a:uFillTx/>
                <a:latin typeface="Palatino Linotype"/>
              </a:rPr>
              <a:t>iş hayatım</a:t>
            </a:r>
            <a:endParaRPr b="0" lang="bg-BG" sz="2000" strike="noStrike" u="none">
              <a:solidFill>
                <a:srgbClr val="000000"/>
              </a:solidFill>
              <a:effectLst/>
              <a:uFillTx/>
              <a:latin typeface="Arial"/>
            </a:endParaRPr>
          </a:p>
        </p:txBody>
      </p:sp>
      <p:sp>
        <p:nvSpPr>
          <p:cNvPr id="169" name=""/>
          <p:cNvSpPr/>
          <p:nvPr/>
        </p:nvSpPr>
        <p:spPr>
          <a:xfrm>
            <a:off x="7920000" y="1908000"/>
            <a:ext cx="1547640" cy="373680"/>
          </a:xfrm>
          <a:prstGeom prst="rect">
            <a:avLst/>
          </a:prstGeom>
          <a:noFill/>
          <a:ln w="0">
            <a:noFill/>
          </a:ln>
        </p:spPr>
        <p:style>
          <a:lnRef idx="0"/>
          <a:fillRef idx="0"/>
          <a:effectRef idx="0"/>
          <a:fontRef idx="minor"/>
        </p:style>
        <p:txBody>
          <a:bodyPr lIns="90000" rIns="90000" tIns="45000" bIns="45000" anchor="ctr" anchorCtr="1">
            <a:spAutoFit/>
          </a:bodyPr>
          <a:p>
            <a:pPr algn="ct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bg-BG" sz="2000" strike="noStrike" u="none">
                <a:solidFill>
                  <a:srgbClr val="b8860b"/>
                </a:solidFill>
                <a:effectLst/>
                <a:uFillTx/>
                <a:latin typeface="Palatino Linotype"/>
              </a:rPr>
              <a:t>vatanım</a:t>
            </a:r>
            <a:endParaRPr b="0" lang="bg-BG" sz="2000" strike="noStrike" u="none">
              <a:solidFill>
                <a:srgbClr val="000000"/>
              </a:solidFill>
              <a:effectLst/>
              <a:uFillTx/>
              <a:latin typeface="Arial"/>
            </a:endParaRPr>
          </a:p>
        </p:txBody>
      </p:sp>
      <p:sp>
        <p:nvSpPr>
          <p:cNvPr id="170" name=""/>
          <p:cNvSpPr/>
          <p:nvPr/>
        </p:nvSpPr>
        <p:spPr>
          <a:xfrm>
            <a:off x="3024000" y="1872000"/>
            <a:ext cx="1547640" cy="373680"/>
          </a:xfrm>
          <a:prstGeom prst="rect">
            <a:avLst/>
          </a:prstGeom>
          <a:noFill/>
          <a:ln w="0">
            <a:noFill/>
          </a:ln>
        </p:spPr>
        <p:style>
          <a:lnRef idx="0"/>
          <a:fillRef idx="0"/>
          <a:effectRef idx="0"/>
          <a:fontRef idx="minor"/>
        </p:style>
        <p:txBody>
          <a:bodyPr lIns="90000" rIns="90000" tIns="45000" bIns="45000" anchor="ctr" anchorCtr="1">
            <a:spAutoFit/>
          </a:bodyPr>
          <a:p>
            <a:pPr algn="ct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bg-BG" sz="2000" strike="noStrike" u="none">
                <a:solidFill>
                  <a:srgbClr val="808000"/>
                </a:solidFill>
                <a:effectLst/>
                <a:uFillTx/>
                <a:latin typeface="Palatino Linotype"/>
              </a:rPr>
              <a:t>çocuklarım</a:t>
            </a:r>
            <a:endParaRPr b="0" lang="bg-BG" sz="2000" strike="noStrike" u="none">
              <a:solidFill>
                <a:srgbClr val="000000"/>
              </a:solidFill>
              <a:effectLst/>
              <a:uFillTx/>
              <a:latin typeface="Arial"/>
            </a:endParaRPr>
          </a:p>
        </p:txBody>
      </p:sp>
      <p:sp>
        <p:nvSpPr>
          <p:cNvPr id="171" name=""/>
          <p:cNvSpPr/>
          <p:nvPr/>
        </p:nvSpPr>
        <p:spPr>
          <a:xfrm>
            <a:off x="5616000" y="1103040"/>
            <a:ext cx="1223640" cy="373680"/>
          </a:xfrm>
          <a:prstGeom prst="rect">
            <a:avLst/>
          </a:prstGeom>
          <a:noFill/>
          <a:ln w="0">
            <a:noFill/>
          </a:ln>
        </p:spPr>
        <p:style>
          <a:lnRef idx="0"/>
          <a:fillRef idx="0"/>
          <a:effectRef idx="0"/>
          <a:fontRef idx="minor"/>
        </p:style>
        <p:txBody>
          <a:bodyPr lIns="90000" rIns="90000" tIns="45000" bIns="45000" anchor="ctr" anchorCtr="1">
            <a:spAutoFit/>
          </a:bodyPr>
          <a:p>
            <a:pPr algn="ct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bg-BG" sz="2000" strike="noStrike" u="none">
                <a:solidFill>
                  <a:srgbClr val="008080"/>
                </a:solidFill>
                <a:effectLst/>
                <a:uFillTx/>
                <a:latin typeface="Palatino Linotype"/>
              </a:rPr>
              <a:t>cinsim</a:t>
            </a:r>
            <a:endParaRPr b="0" lang="bg-BG" sz="2000" strike="noStrike" u="none">
              <a:solidFill>
                <a:srgbClr val="000000"/>
              </a:solidFill>
              <a:effectLst/>
              <a:uFillTx/>
              <a:latin typeface="Arial"/>
            </a:endParaRPr>
          </a:p>
        </p:txBody>
      </p:sp>
      <p:pic>
        <p:nvPicPr>
          <p:cNvPr id="172" name="" descr=""/>
          <p:cNvPicPr/>
          <p:nvPr/>
        </p:nvPicPr>
        <p:blipFill>
          <a:blip r:embed="rId2"/>
          <a:stretch/>
        </p:blipFill>
        <p:spPr>
          <a:xfrm>
            <a:off x="2808000" y="3971880"/>
            <a:ext cx="1295640" cy="1013400"/>
          </a:xfrm>
          <a:prstGeom prst="rect">
            <a:avLst/>
          </a:prstGeom>
          <a:noFill/>
          <a:ln w="0">
            <a:noFill/>
          </a:ln>
        </p:spPr>
      </p:pic>
      <p:pic>
        <p:nvPicPr>
          <p:cNvPr id="173" name="" descr=""/>
          <p:cNvPicPr/>
          <p:nvPr/>
        </p:nvPicPr>
        <p:blipFill>
          <a:blip r:embed="rId3"/>
          <a:stretch/>
        </p:blipFill>
        <p:spPr>
          <a:xfrm>
            <a:off x="3132000" y="2304000"/>
            <a:ext cx="1326600" cy="1029600"/>
          </a:xfrm>
          <a:prstGeom prst="rect">
            <a:avLst/>
          </a:prstGeom>
          <a:noFill/>
          <a:ln w="0">
            <a:noFill/>
          </a:ln>
        </p:spPr>
      </p:pic>
      <p:pic>
        <p:nvPicPr>
          <p:cNvPr id="174" name="" descr=""/>
          <p:cNvPicPr/>
          <p:nvPr/>
        </p:nvPicPr>
        <p:blipFill>
          <a:blip r:embed="rId4"/>
          <a:srcRect l="0" t="0" r="0" b="10453"/>
          <a:stretch/>
        </p:blipFill>
        <p:spPr>
          <a:xfrm>
            <a:off x="5356800" y="1487160"/>
            <a:ext cx="1783800" cy="1032480"/>
          </a:xfrm>
          <a:prstGeom prst="rect">
            <a:avLst/>
          </a:prstGeom>
          <a:noFill/>
          <a:ln w="0">
            <a:noFill/>
          </a:ln>
        </p:spPr>
      </p:pic>
      <p:pic>
        <p:nvPicPr>
          <p:cNvPr id="175" name="" descr=""/>
          <p:cNvPicPr/>
          <p:nvPr/>
        </p:nvPicPr>
        <p:blipFill>
          <a:blip r:embed="rId5"/>
          <a:srcRect l="0" t="9148" r="5492" b="0"/>
          <a:stretch/>
        </p:blipFill>
        <p:spPr>
          <a:xfrm>
            <a:off x="7848360" y="2307240"/>
            <a:ext cx="1793880" cy="968400"/>
          </a:xfrm>
          <a:prstGeom prst="rect">
            <a:avLst/>
          </a:prstGeom>
          <a:noFill/>
          <a:ln w="0">
            <a:noFill/>
          </a:ln>
        </p:spPr>
      </p:pic>
      <p:pic>
        <p:nvPicPr>
          <p:cNvPr id="176" name="" descr=""/>
          <p:cNvPicPr/>
          <p:nvPr/>
        </p:nvPicPr>
        <p:blipFill>
          <a:blip r:embed="rId6"/>
          <a:srcRect l="0" t="0" r="0" b="4725"/>
          <a:stretch/>
        </p:blipFill>
        <p:spPr>
          <a:xfrm>
            <a:off x="8208000" y="3996000"/>
            <a:ext cx="1698840" cy="1007640"/>
          </a:xfrm>
          <a:prstGeom prst="rect">
            <a:avLst/>
          </a:prstGeom>
          <a:noFill/>
          <a:ln w="0">
            <a:noFill/>
          </a:ln>
        </p:spPr>
      </p:pic>
      <p:sp>
        <p:nvSpPr>
          <p:cNvPr id="177" name=""/>
          <p:cNvSpPr/>
          <p:nvPr/>
        </p:nvSpPr>
        <p:spPr>
          <a:xfrm>
            <a:off x="6048000" y="2160000"/>
            <a:ext cx="323640" cy="1403640"/>
          </a:xfrm>
          <a:prstGeom prst="upDownArrow">
            <a:avLst>
              <a:gd name="adj1" fmla="val 50000"/>
              <a:gd name="adj2" fmla="val 86265"/>
            </a:avLst>
          </a:prstGeom>
          <a:solidFill>
            <a:srgbClr val="f0e68c"/>
          </a:solidFill>
          <a:ln w="19080">
            <a:solidFill>
              <a:srgbClr val="3465a4"/>
            </a:solidFill>
            <a:round/>
          </a:ln>
        </p:spPr>
        <p:style>
          <a:lnRef idx="0"/>
          <a:fillRef idx="0"/>
          <a:effectRef idx="0"/>
          <a:fontRef idx="minor"/>
        </p:style>
        <p:txBody>
          <a:bodyPr lIns="99720" rIns="99720" tIns="54720" bIns="54720" anchor="ctr">
            <a:noAutofit/>
          </a:bodyPr>
          <a:p>
            <a:pP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bg-BG" sz="1800" strike="noStrike" u="none">
              <a:solidFill>
                <a:srgbClr val="000000"/>
              </a:solidFill>
              <a:effectLst/>
              <a:uFillTx/>
              <a:latin typeface="Arial"/>
              <a:ea typeface="DejaVu Sans"/>
            </a:endParaRPr>
          </a:p>
        </p:txBody>
      </p:sp>
      <p:sp>
        <p:nvSpPr>
          <p:cNvPr id="178" name=""/>
          <p:cNvSpPr/>
          <p:nvPr/>
        </p:nvSpPr>
        <p:spPr>
          <a:xfrm rot="2423400">
            <a:off x="7380360" y="3154320"/>
            <a:ext cx="379800" cy="1505160"/>
          </a:xfrm>
          <a:prstGeom prst="upDownArrow">
            <a:avLst>
              <a:gd name="adj1" fmla="val 50000"/>
              <a:gd name="adj2" fmla="val 78838"/>
            </a:avLst>
          </a:prstGeom>
          <a:solidFill>
            <a:srgbClr val="f0e68c"/>
          </a:solidFill>
          <a:ln w="19080">
            <a:solidFill>
              <a:srgbClr val="3465a4"/>
            </a:solidFill>
            <a:round/>
          </a:ln>
        </p:spPr>
        <p:style>
          <a:lnRef idx="0"/>
          <a:fillRef idx="0"/>
          <a:effectRef idx="0"/>
          <a:fontRef idx="minor"/>
        </p:style>
        <p:txBody>
          <a:bodyPr lIns="99720" rIns="99720" tIns="54720" bIns="54720" anchor="ctr">
            <a:noAutofit/>
          </a:bodyPr>
          <a:p>
            <a:pP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bg-BG" sz="1800" strike="noStrike" u="none">
              <a:solidFill>
                <a:srgbClr val="000000"/>
              </a:solidFill>
              <a:effectLst/>
              <a:uFillTx/>
              <a:latin typeface="Arial"/>
              <a:ea typeface="DejaVu Sans"/>
            </a:endParaRPr>
          </a:p>
        </p:txBody>
      </p:sp>
      <p:sp>
        <p:nvSpPr>
          <p:cNvPr id="179" name=""/>
          <p:cNvSpPr/>
          <p:nvPr/>
        </p:nvSpPr>
        <p:spPr>
          <a:xfrm rot="5400000">
            <a:off x="7344360" y="3816000"/>
            <a:ext cx="323640" cy="1547640"/>
          </a:xfrm>
          <a:prstGeom prst="upDownArrow">
            <a:avLst>
              <a:gd name="adj1" fmla="val 50000"/>
              <a:gd name="adj2" fmla="val 95113"/>
            </a:avLst>
          </a:prstGeom>
          <a:solidFill>
            <a:srgbClr val="f0e68c"/>
          </a:solidFill>
          <a:ln w="19080">
            <a:solidFill>
              <a:srgbClr val="3465a4"/>
            </a:solidFill>
            <a:round/>
          </a:ln>
        </p:spPr>
        <p:style>
          <a:lnRef idx="0"/>
          <a:fillRef idx="0"/>
          <a:effectRef idx="0"/>
          <a:fontRef idx="minor"/>
        </p:style>
        <p:txBody>
          <a:bodyPr lIns="99720" rIns="99720" tIns="54720" bIns="54720" anchor="ctr">
            <a:noAutofit/>
          </a:bodyPr>
          <a:p>
            <a:pP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bg-BG" sz="1800" strike="noStrike" u="none">
              <a:solidFill>
                <a:srgbClr val="000000"/>
              </a:solidFill>
              <a:effectLst/>
              <a:uFillTx/>
              <a:latin typeface="Arial"/>
              <a:ea typeface="DejaVu Sans"/>
            </a:endParaRPr>
          </a:p>
        </p:txBody>
      </p:sp>
      <p:sp>
        <p:nvSpPr>
          <p:cNvPr id="180" name=""/>
          <p:cNvSpPr/>
          <p:nvPr/>
        </p:nvSpPr>
        <p:spPr>
          <a:xfrm rot="5400000">
            <a:off x="4608360" y="3816000"/>
            <a:ext cx="323640" cy="1547640"/>
          </a:xfrm>
          <a:prstGeom prst="upDownArrow">
            <a:avLst>
              <a:gd name="adj1" fmla="val 50000"/>
              <a:gd name="adj2" fmla="val 95113"/>
            </a:avLst>
          </a:prstGeom>
          <a:solidFill>
            <a:srgbClr val="f0e68c"/>
          </a:solidFill>
          <a:ln w="19080">
            <a:solidFill>
              <a:srgbClr val="3465a4"/>
            </a:solidFill>
            <a:round/>
          </a:ln>
        </p:spPr>
        <p:style>
          <a:lnRef idx="0"/>
          <a:fillRef idx="0"/>
          <a:effectRef idx="0"/>
          <a:fontRef idx="minor"/>
        </p:style>
        <p:txBody>
          <a:bodyPr lIns="99720" rIns="99720" tIns="54720" bIns="54720" anchor="ctr">
            <a:noAutofit/>
          </a:bodyPr>
          <a:p>
            <a:pP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bg-BG" sz="1800" strike="noStrike" u="none">
              <a:solidFill>
                <a:srgbClr val="000000"/>
              </a:solidFill>
              <a:effectLst/>
              <a:uFillTx/>
              <a:latin typeface="Arial"/>
              <a:ea typeface="DejaVu Sans"/>
            </a:endParaRPr>
          </a:p>
        </p:txBody>
      </p:sp>
      <p:sp>
        <p:nvSpPr>
          <p:cNvPr id="181" name=""/>
          <p:cNvSpPr/>
          <p:nvPr/>
        </p:nvSpPr>
        <p:spPr>
          <a:xfrm flipV="1" rot="19384800">
            <a:off x="5024520" y="3109680"/>
            <a:ext cx="380160" cy="1479600"/>
          </a:xfrm>
          <a:prstGeom prst="upDownArrow">
            <a:avLst>
              <a:gd name="adj1" fmla="val 50000"/>
              <a:gd name="adj2" fmla="val 77499"/>
            </a:avLst>
          </a:prstGeom>
          <a:solidFill>
            <a:srgbClr val="f0e68c"/>
          </a:solidFill>
          <a:ln w="19080">
            <a:solidFill>
              <a:srgbClr val="3465a4"/>
            </a:solidFill>
            <a:round/>
          </a:ln>
        </p:spPr>
        <p:style>
          <a:lnRef idx="0"/>
          <a:fillRef idx="0"/>
          <a:effectRef idx="0"/>
          <a:fontRef idx="minor"/>
        </p:style>
        <p:txBody>
          <a:bodyPr lIns="99720" rIns="99720" tIns="54720" bIns="54720" anchor="ctr">
            <a:noAutofit/>
          </a:bodyPr>
          <a:p>
            <a:pP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bg-BG" sz="1800" strike="noStrike" u="none">
              <a:solidFill>
                <a:srgbClr val="000000"/>
              </a:solidFill>
              <a:effectLst/>
              <a:uFillTx/>
              <a:latin typeface="Arial"/>
              <a:ea typeface="DejaVu Sans"/>
            </a:endParaRPr>
          </a:p>
        </p:txBody>
      </p:sp>
      <p:pic>
        <p:nvPicPr>
          <p:cNvPr id="182" name="" descr=""/>
          <p:cNvPicPr/>
          <p:nvPr/>
        </p:nvPicPr>
        <p:blipFill>
          <a:blip r:embed="rId7"/>
          <a:stretch/>
        </p:blipFill>
        <p:spPr>
          <a:xfrm>
            <a:off x="4536000" y="4212000"/>
            <a:ext cx="449640" cy="650160"/>
          </a:xfrm>
          <a:prstGeom prst="rect">
            <a:avLst/>
          </a:prstGeom>
          <a:noFill/>
          <a:ln w="0">
            <a:noFill/>
          </a:ln>
        </p:spPr>
      </p:pic>
      <p:pic>
        <p:nvPicPr>
          <p:cNvPr id="183" name="" descr=""/>
          <p:cNvPicPr/>
          <p:nvPr/>
        </p:nvPicPr>
        <p:blipFill>
          <a:blip r:embed="rId8"/>
          <a:stretch/>
        </p:blipFill>
        <p:spPr>
          <a:xfrm>
            <a:off x="4788000" y="3348360"/>
            <a:ext cx="449640" cy="650160"/>
          </a:xfrm>
          <a:prstGeom prst="rect">
            <a:avLst/>
          </a:prstGeom>
          <a:noFill/>
          <a:ln w="0">
            <a:noFill/>
          </a:ln>
        </p:spPr>
      </p:pic>
      <p:pic>
        <p:nvPicPr>
          <p:cNvPr id="184" name="" descr=""/>
          <p:cNvPicPr/>
          <p:nvPr/>
        </p:nvPicPr>
        <p:blipFill>
          <a:blip r:embed="rId9"/>
          <a:stretch/>
        </p:blipFill>
        <p:spPr>
          <a:xfrm>
            <a:off x="5976000" y="2556720"/>
            <a:ext cx="449640" cy="650160"/>
          </a:xfrm>
          <a:prstGeom prst="rect">
            <a:avLst/>
          </a:prstGeom>
          <a:noFill/>
          <a:ln w="0">
            <a:noFill/>
          </a:ln>
        </p:spPr>
      </p:pic>
      <p:pic>
        <p:nvPicPr>
          <p:cNvPr id="185" name="" descr=""/>
          <p:cNvPicPr/>
          <p:nvPr/>
        </p:nvPicPr>
        <p:blipFill>
          <a:blip r:embed="rId10"/>
          <a:stretch/>
        </p:blipFill>
        <p:spPr>
          <a:xfrm>
            <a:off x="7128000" y="3349080"/>
            <a:ext cx="449640" cy="650160"/>
          </a:xfrm>
          <a:prstGeom prst="rect">
            <a:avLst/>
          </a:prstGeom>
          <a:noFill/>
          <a:ln w="0">
            <a:noFill/>
          </a:ln>
        </p:spPr>
      </p:pic>
      <p:pic>
        <p:nvPicPr>
          <p:cNvPr id="186" name="" descr=""/>
          <p:cNvPicPr/>
          <p:nvPr/>
        </p:nvPicPr>
        <p:blipFill>
          <a:blip r:embed="rId11"/>
          <a:stretch/>
        </p:blipFill>
        <p:spPr>
          <a:xfrm>
            <a:off x="7344000" y="4177440"/>
            <a:ext cx="449640" cy="650160"/>
          </a:xfrm>
          <a:prstGeom prst="rect">
            <a:avLst/>
          </a:prstGeom>
          <a:noFill/>
          <a:ln w="0">
            <a:noFill/>
          </a:ln>
        </p:spPr>
      </p:pic>
    </p:spTree>
  </p:cSld>
  <mc:AlternateContent>
    <mc:Choice Requires="p14">
      <p:transition spd="slow" p14:dur="2000"/>
    </mc:Choice>
    <mc:Fallback>
      <p:transition spd="slow"/>
    </mc:Fallback>
  </mc:AlternateContent>
  <p:timing>
    <p:tnLst>
      <p:par>
        <p:cTn id="258" dur="indefinite" restart="never" nodeType="tmRoot">
          <p:childTnLst>
            <p:seq>
              <p:cTn id="259" dur="indefinite" nodeType="mainSeq">
                <p:childTnLst>
                  <p:par>
                    <p:cTn id="260" fill="hold">
                      <p:stCondLst>
                        <p:cond delay="indefinite"/>
                      </p:stCondLst>
                      <p:childTnLst>
                        <p:par>
                          <p:cTn id="261" fill="hold">
                            <p:stCondLst>
                              <p:cond delay="0"/>
                            </p:stCondLst>
                            <p:childTnLst>
                              <p:par>
                                <p:cTn id="262" nodeType="clickEffect" fill="hold" presetClass="entr" presetID="2" presetSubtype="4">
                                  <p:stCondLst>
                                    <p:cond delay="0"/>
                                  </p:stCondLst>
                                  <p:childTnLst>
                                    <p:set>
                                      <p:cBhvr>
                                        <p:cTn id="263" dur="1" fill="hold">
                                          <p:stCondLst>
                                            <p:cond delay="0"/>
                                          </p:stCondLst>
                                        </p:cTn>
                                        <p:tgtEl>
                                          <p:spTgt spid="165"/>
                                        </p:tgtEl>
                                        <p:attrNameLst>
                                          <p:attrName>style.visibility</p:attrName>
                                        </p:attrNameLst>
                                      </p:cBhvr>
                                      <p:to>
                                        <p:strVal val="visible"/>
                                      </p:to>
                                    </p:set>
                                    <p:anim calcmode="lin" valueType="num">
                                      <p:cBhvr additive="repl">
                                        <p:cTn id="264" dur="500" fill="hold"/>
                                        <p:tgtEl>
                                          <p:spTgt spid="165"/>
                                        </p:tgtEl>
                                        <p:attrNameLst>
                                          <p:attrName>ppt_x</p:attrName>
                                        </p:attrNameLst>
                                      </p:cBhvr>
                                      <p:tavLst>
                                        <p:tav tm="0">
                                          <p:val>
                                            <p:strVal val="#ppt_x"/>
                                          </p:val>
                                        </p:tav>
                                        <p:tav tm="100000">
                                          <p:val>
                                            <p:strVal val="#ppt_x"/>
                                          </p:val>
                                        </p:tav>
                                      </p:tavLst>
                                    </p:anim>
                                    <p:anim calcmode="lin" valueType="num">
                                      <p:cBhvr additive="repl">
                                        <p:cTn id="265" dur="500" fill="hold"/>
                                        <p:tgtEl>
                                          <p:spTgt spid="165"/>
                                        </p:tgtEl>
                                        <p:attrNameLst>
                                          <p:attrName>ppt_y</p:attrName>
                                        </p:attrNameLst>
                                      </p:cBhvr>
                                      <p:tavLst>
                                        <p:tav tm="0">
                                          <p:val>
                                            <p:strVal val="1+#ppt_h/2"/>
                                          </p:val>
                                        </p:tav>
                                        <p:tav tm="100000">
                                          <p:val>
                                            <p:strVal val="#ppt_y"/>
                                          </p:val>
                                        </p:tav>
                                      </p:tavLst>
                                    </p:anim>
                                  </p:childTnLst>
                                </p:cTn>
                              </p:par>
                              <p:par>
                                <p:cTn id="266" nodeType="withEffect" fill="hold" presetClass="entr" presetID="2" presetSubtype="4">
                                  <p:stCondLst>
                                    <p:cond delay="0"/>
                                  </p:stCondLst>
                                  <p:childTnLst>
                                    <p:set>
                                      <p:cBhvr>
                                        <p:cTn id="267" dur="1" fill="hold">
                                          <p:stCondLst>
                                            <p:cond delay="0"/>
                                          </p:stCondLst>
                                        </p:cTn>
                                        <p:tgtEl>
                                          <p:spTgt spid="165">
                                            <p:txEl>
                                              <p:pRg st="0" end="0"/>
                                            </p:txEl>
                                          </p:spTgt>
                                        </p:tgtEl>
                                        <p:attrNameLst>
                                          <p:attrName>style.visibility</p:attrName>
                                        </p:attrNameLst>
                                      </p:cBhvr>
                                      <p:to>
                                        <p:strVal val="visible"/>
                                      </p:to>
                                    </p:set>
                                    <p:anim calcmode="lin" valueType="num">
                                      <p:cBhvr additive="repl">
                                        <p:cTn id="268" dur="500" fill="hold"/>
                                        <p:tgtEl>
                                          <p:spTgt spid="165">
                                            <p:txEl>
                                              <p:pRg st="0" end="0"/>
                                            </p:txEl>
                                          </p:spTgt>
                                        </p:tgtEl>
                                        <p:attrNameLst>
                                          <p:attrName>ppt_x</p:attrName>
                                        </p:attrNameLst>
                                      </p:cBhvr>
                                      <p:tavLst>
                                        <p:tav tm="0">
                                          <p:val>
                                            <p:strVal val="#ppt_x"/>
                                          </p:val>
                                        </p:tav>
                                        <p:tav tm="100000">
                                          <p:val>
                                            <p:strVal val="#ppt_x"/>
                                          </p:val>
                                        </p:tav>
                                      </p:tavLst>
                                    </p:anim>
                                    <p:anim calcmode="lin" valueType="num">
                                      <p:cBhvr additive="repl">
                                        <p:cTn id="269" dur="500" fill="hold"/>
                                        <p:tgtEl>
                                          <p:spTgt spid="165">
                                            <p:txEl>
                                              <p:pRg st="0" end="0"/>
                                            </p:txEl>
                                          </p:spTgt>
                                        </p:tgtEl>
                                        <p:attrNameLst>
                                          <p:attrName>ppt_y</p:attrName>
                                        </p:attrNameLst>
                                      </p:cBhvr>
                                      <p:tavLst>
                                        <p:tav tm="0">
                                          <p:val>
                                            <p:strVal val="1+#ppt_h/2"/>
                                          </p:val>
                                        </p:tav>
                                        <p:tav tm="100000">
                                          <p:val>
                                            <p:strVal val="#ppt_y"/>
                                          </p:val>
                                        </p:tav>
                                      </p:tavLst>
                                    </p:anim>
                                  </p:childTnLst>
                                </p:cTn>
                              </p:par>
                            </p:childTnLst>
                          </p:cTn>
                        </p:par>
                        <p:par>
                          <p:cTn id="270" fill="hold">
                            <p:stCondLst>
                              <p:cond delay="500"/>
                            </p:stCondLst>
                            <p:childTnLst>
                              <p:par>
                                <p:cTn id="271" nodeType="afterEffect" fill="hold" presetClass="entr" presetID="14" presetSubtype="10">
                                  <p:stCondLst>
                                    <p:cond delay="0"/>
                                  </p:stCondLst>
                                  <p:childTnLst>
                                    <p:set>
                                      <p:cBhvr>
                                        <p:cTn id="272" dur="1" fill="hold">
                                          <p:stCondLst>
                                            <p:cond delay="0"/>
                                          </p:stCondLst>
                                        </p:cTn>
                                        <p:tgtEl>
                                          <p:spTgt spid="182"/>
                                        </p:tgtEl>
                                        <p:attrNameLst>
                                          <p:attrName>style.visibility</p:attrName>
                                        </p:attrNameLst>
                                      </p:cBhvr>
                                      <p:to>
                                        <p:strVal val="visible"/>
                                      </p:to>
                                    </p:set>
                                    <p:animEffect filter="randombar(horizontal)" transition="in">
                                      <p:cBhvr additive="repl">
                                        <p:cTn id="273" dur="500"/>
                                        <p:tgtEl>
                                          <p:spTgt spid="182"/>
                                        </p:tgtEl>
                                      </p:cBhvr>
                                    </p:animEffect>
                                  </p:childTnLst>
                                </p:cTn>
                              </p:par>
                            </p:childTnLst>
                          </p:cTn>
                        </p:par>
                        <p:par>
                          <p:cTn id="274" fill="hold">
                            <p:stCondLst>
                              <p:cond delay="1000"/>
                            </p:stCondLst>
                            <p:childTnLst>
                              <p:par>
                                <p:cTn id="275" nodeType="afterEffect" fill="hold" presetClass="entr" presetID="14" presetSubtype="10">
                                  <p:stCondLst>
                                    <p:cond delay="0"/>
                                  </p:stCondLst>
                                  <p:childTnLst>
                                    <p:set>
                                      <p:cBhvr>
                                        <p:cTn id="276" dur="1" fill="hold">
                                          <p:stCondLst>
                                            <p:cond delay="0"/>
                                          </p:stCondLst>
                                        </p:cTn>
                                        <p:tgtEl>
                                          <p:spTgt spid="183"/>
                                        </p:tgtEl>
                                        <p:attrNameLst>
                                          <p:attrName>style.visibility</p:attrName>
                                        </p:attrNameLst>
                                      </p:cBhvr>
                                      <p:to>
                                        <p:strVal val="visible"/>
                                      </p:to>
                                    </p:set>
                                    <p:animEffect filter="randombar(horizontal)" transition="in">
                                      <p:cBhvr additive="repl">
                                        <p:cTn id="277" dur="500"/>
                                        <p:tgtEl>
                                          <p:spTgt spid="183"/>
                                        </p:tgtEl>
                                      </p:cBhvr>
                                    </p:animEffect>
                                  </p:childTnLst>
                                </p:cTn>
                              </p:par>
                            </p:childTnLst>
                          </p:cTn>
                        </p:par>
                        <p:par>
                          <p:cTn id="278" fill="hold">
                            <p:stCondLst>
                              <p:cond delay="1500"/>
                            </p:stCondLst>
                            <p:childTnLst>
                              <p:par>
                                <p:cTn id="279" nodeType="afterEffect" fill="hold" presetClass="entr" presetID="14" presetSubtype="10">
                                  <p:stCondLst>
                                    <p:cond delay="0"/>
                                  </p:stCondLst>
                                  <p:childTnLst>
                                    <p:set>
                                      <p:cBhvr>
                                        <p:cTn id="280" dur="1" fill="hold">
                                          <p:stCondLst>
                                            <p:cond delay="0"/>
                                          </p:stCondLst>
                                        </p:cTn>
                                        <p:tgtEl>
                                          <p:spTgt spid="184"/>
                                        </p:tgtEl>
                                        <p:attrNameLst>
                                          <p:attrName>style.visibility</p:attrName>
                                        </p:attrNameLst>
                                      </p:cBhvr>
                                      <p:to>
                                        <p:strVal val="visible"/>
                                      </p:to>
                                    </p:set>
                                    <p:animEffect filter="randombar(horizontal)" transition="in">
                                      <p:cBhvr additive="repl">
                                        <p:cTn id="281" dur="500"/>
                                        <p:tgtEl>
                                          <p:spTgt spid="184"/>
                                        </p:tgtEl>
                                      </p:cBhvr>
                                    </p:animEffect>
                                  </p:childTnLst>
                                </p:cTn>
                              </p:par>
                            </p:childTnLst>
                          </p:cTn>
                        </p:par>
                        <p:par>
                          <p:cTn id="282" fill="hold">
                            <p:stCondLst>
                              <p:cond delay="2000"/>
                            </p:stCondLst>
                            <p:childTnLst>
                              <p:par>
                                <p:cTn id="283" nodeType="afterEffect" fill="hold" presetClass="entr" presetID="14" presetSubtype="10">
                                  <p:stCondLst>
                                    <p:cond delay="0"/>
                                  </p:stCondLst>
                                  <p:childTnLst>
                                    <p:set>
                                      <p:cBhvr>
                                        <p:cTn id="284" dur="1" fill="hold">
                                          <p:stCondLst>
                                            <p:cond delay="0"/>
                                          </p:stCondLst>
                                        </p:cTn>
                                        <p:tgtEl>
                                          <p:spTgt spid="185"/>
                                        </p:tgtEl>
                                        <p:attrNameLst>
                                          <p:attrName>style.visibility</p:attrName>
                                        </p:attrNameLst>
                                      </p:cBhvr>
                                      <p:to>
                                        <p:strVal val="visible"/>
                                      </p:to>
                                    </p:set>
                                    <p:animEffect filter="randombar(horizontal)" transition="in">
                                      <p:cBhvr additive="repl">
                                        <p:cTn id="285" dur="500"/>
                                        <p:tgtEl>
                                          <p:spTgt spid="185"/>
                                        </p:tgtEl>
                                      </p:cBhvr>
                                    </p:animEffect>
                                  </p:childTnLst>
                                </p:cTn>
                              </p:par>
                            </p:childTnLst>
                          </p:cTn>
                        </p:par>
                        <p:par>
                          <p:cTn id="286" fill="hold">
                            <p:stCondLst>
                              <p:cond delay="2500"/>
                            </p:stCondLst>
                            <p:childTnLst>
                              <p:par>
                                <p:cTn id="287" nodeType="afterEffect" fill="hold" presetClass="entr" presetID="14" presetSubtype="10">
                                  <p:stCondLst>
                                    <p:cond delay="0"/>
                                  </p:stCondLst>
                                  <p:childTnLst>
                                    <p:set>
                                      <p:cBhvr>
                                        <p:cTn id="288" dur="1" fill="hold">
                                          <p:stCondLst>
                                            <p:cond delay="0"/>
                                          </p:stCondLst>
                                        </p:cTn>
                                        <p:tgtEl>
                                          <p:spTgt spid="186"/>
                                        </p:tgtEl>
                                        <p:attrNameLst>
                                          <p:attrName>style.visibility</p:attrName>
                                        </p:attrNameLst>
                                      </p:cBhvr>
                                      <p:to>
                                        <p:strVal val="visible"/>
                                      </p:to>
                                    </p:set>
                                    <p:animEffect filter="randombar(horizontal)" transition="in">
                                      <p:cBhvr additive="repl">
                                        <p:cTn id="289" dur="500"/>
                                        <p:tgtEl>
                                          <p:spTgt spid="186"/>
                                        </p:tgtEl>
                                      </p:cBhvr>
                                    </p:animEffect>
                                  </p:childTnLst>
                                </p:cTn>
                              </p:par>
                            </p:childTnLst>
                          </p:cTn>
                        </p:par>
                      </p:childTnLst>
                    </p:cTn>
                  </p:par>
                  <p:par>
                    <p:cTn id="290" fill="hold">
                      <p:stCondLst>
                        <p:cond delay="indefinite"/>
                      </p:stCondLst>
                      <p:childTnLst>
                        <p:par>
                          <p:cTn id="291" fill="hold">
                            <p:stCondLst>
                              <p:cond delay="0"/>
                            </p:stCondLst>
                            <p:childTnLst>
                              <p:par>
                                <p:cTn id="292" nodeType="clickEffect" fill="hold" presetClass="entr" presetID="2" presetSubtype="4">
                                  <p:stCondLst>
                                    <p:cond delay="0"/>
                                  </p:stCondLst>
                                  <p:childTnLst>
                                    <p:set>
                                      <p:cBhvr>
                                        <p:cTn id="293" dur="1" fill="hold">
                                          <p:stCondLst>
                                            <p:cond delay="0"/>
                                          </p:stCondLst>
                                        </p:cTn>
                                        <p:tgtEl>
                                          <p:spTgt spid="165">
                                            <p:txEl>
                                              <p:pRg st="1" end="1"/>
                                            </p:txEl>
                                          </p:spTgt>
                                        </p:tgtEl>
                                        <p:attrNameLst>
                                          <p:attrName>style.visibility</p:attrName>
                                        </p:attrNameLst>
                                      </p:cBhvr>
                                      <p:to>
                                        <p:strVal val="visible"/>
                                      </p:to>
                                    </p:set>
                                    <p:anim calcmode="lin" valueType="num">
                                      <p:cBhvr additive="repl">
                                        <p:cTn id="294" dur="500" fill="hold"/>
                                        <p:tgtEl>
                                          <p:spTgt spid="165">
                                            <p:txEl>
                                              <p:pRg st="1" end="1"/>
                                            </p:txEl>
                                          </p:spTgt>
                                        </p:tgtEl>
                                        <p:attrNameLst>
                                          <p:attrName>ppt_x</p:attrName>
                                        </p:attrNameLst>
                                      </p:cBhvr>
                                      <p:tavLst>
                                        <p:tav tm="0">
                                          <p:val>
                                            <p:strVal val="#ppt_x"/>
                                          </p:val>
                                        </p:tav>
                                        <p:tav tm="100000">
                                          <p:val>
                                            <p:strVal val="#ppt_x"/>
                                          </p:val>
                                        </p:tav>
                                      </p:tavLst>
                                    </p:anim>
                                    <p:anim calcmode="lin" valueType="num">
                                      <p:cBhvr additive="repl">
                                        <p:cTn id="295" dur="500" fill="hold"/>
                                        <p:tgtEl>
                                          <p:spTgt spid="16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7" name=""/>
          <p:cNvSpPr/>
          <p:nvPr/>
        </p:nvSpPr>
        <p:spPr>
          <a:xfrm>
            <a:off x="288000" y="1440000"/>
            <a:ext cx="5255640" cy="3959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7:25-27</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Delikanlı kızlar için Rabden herhangi buyruk almadım. Ama madem Rab bana sadikan kalmak için merhamet gösterdi, gene de fikrimi söyleyeyim:</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200" strike="noStrike" u="none">
                <a:solidFill>
                  <a:srgbClr val="000000"/>
                </a:solidFill>
                <a:effectLst/>
                <a:uFillTx/>
                <a:latin typeface="Trebuchet MS"/>
                <a:ea typeface="DejaVu Sans"/>
              </a:rPr>
              <a:t>26 </a:t>
            </a:r>
            <a:r>
              <a:rPr b="0" lang="de-DE" sz="1800" strike="noStrike" u="none">
                <a:solidFill>
                  <a:srgbClr val="000000"/>
                </a:solidFill>
                <a:effectLst/>
                <a:uFillTx/>
                <a:latin typeface="Trebuchet MS"/>
                <a:ea typeface="DejaVu Sans"/>
              </a:rPr>
              <a:t>Dakkada sıkıntı var. Ve o sebepten iyi olacak, kişi olduğu gibi kalsın.</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200" strike="noStrike" u="none">
                <a:solidFill>
                  <a:srgbClr val="000000"/>
                </a:solidFill>
                <a:effectLst/>
                <a:uFillTx/>
                <a:latin typeface="Trebuchet MS"/>
                <a:ea typeface="DejaVu Sans"/>
              </a:rPr>
              <a:t>27</a:t>
            </a:r>
            <a:r>
              <a:rPr b="0" lang="de-DE" sz="1800" strike="noStrike" u="none">
                <a:solidFill>
                  <a:srgbClr val="000000"/>
                </a:solidFill>
                <a:effectLst/>
                <a:uFillTx/>
                <a:latin typeface="Trebuchet MS"/>
                <a:ea typeface="DejaVu Sans"/>
              </a:rPr>
              <a:t> Evli misin? O vakıt ayrılmağa bakma. </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Evli değil misin? O vakıt evlenmeğe bakma.</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200" strike="noStrike" u="none">
                <a:solidFill>
                  <a:srgbClr val="000000"/>
                </a:solidFill>
                <a:effectLst/>
                <a:uFillTx/>
                <a:latin typeface="Trebuchet MS"/>
                <a:ea typeface="DejaVu Sans"/>
              </a:rPr>
              <a:t>28</a:t>
            </a:r>
            <a:r>
              <a:rPr b="0" lang="de-DE" sz="1800" strike="noStrike" u="none">
                <a:solidFill>
                  <a:srgbClr val="000000"/>
                </a:solidFill>
                <a:effectLst/>
                <a:uFillTx/>
                <a:latin typeface="Trebuchet MS"/>
                <a:ea typeface="DejaVu Sans"/>
              </a:rPr>
              <a:t> Gene de evlenirsen, günah işlemiş olmuyorsun. Ve delikanlı bir kız evlenirse de günah işlemez. Ama öylelerin bu hayatta dertleri olacak. Ben de sizi dertten korumak istiyorum.</a:t>
            </a:r>
            <a:endParaRPr b="0" lang="bg-BG" sz="1800" strike="noStrike" u="none">
              <a:solidFill>
                <a:srgbClr val="000000"/>
              </a:solidFill>
              <a:effectLst/>
              <a:uFillTx/>
              <a:latin typeface="Arial"/>
            </a:endParaRPr>
          </a:p>
        </p:txBody>
      </p:sp>
      <p:sp>
        <p:nvSpPr>
          <p:cNvPr id="188"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89"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5.Soru:  İmanlı ana babalar, evlatlarını evlendirsinler mi? (25-38)</a:t>
            </a:r>
            <a:endParaRPr b="0" lang="bg-BG" sz="2000" strike="noStrike" u="none">
              <a:solidFill>
                <a:srgbClr val="000000"/>
              </a:solidFill>
              <a:effectLst/>
              <a:uFillTx/>
              <a:latin typeface="Arial"/>
            </a:endParaRPr>
          </a:p>
        </p:txBody>
      </p:sp>
      <p:sp>
        <p:nvSpPr>
          <p:cNvPr id="190" name=""/>
          <p:cNvSpPr txBox="1"/>
          <p:nvPr/>
        </p:nvSpPr>
        <p:spPr>
          <a:xfrm>
            <a:off x="5940000" y="2376000"/>
            <a:ext cx="3671640" cy="2375640"/>
          </a:xfrm>
          <a:prstGeom prst="rect">
            <a:avLst/>
          </a:prstGeom>
        </p:spPr>
        <p:txBody>
          <a:bodyPr wrap="none" lIns="121320" rIns="121320" tIns="60120" bIns="60120" anchor="ctr">
            <a:prstTxWarp prst="textSlantUp">
              <a:avLst>
                <a:gd name="adj" fmla="val 29663"/>
              </a:avLst>
            </a:prstTxWarp>
            <a:noAutofit/>
          </a:bodyPr>
          <a:p>
            <a:pPr>
              <a:lnSpc>
                <a:spcPct val="100000"/>
              </a:lnSpc>
            </a:pPr>
            <a:r>
              <a:rPr b="1" lang="bg-BG" sz="2400" strike="noStrike" u="none">
                <a:ln w="36000">
                  <a:solidFill>
                    <a:srgbClr val="000000"/>
                  </a:solidFill>
                  <a:miter/>
                </a:ln>
                <a:solidFill>
                  <a:srgbClr val="039be5"/>
                </a:solidFill>
                <a:uFillTx/>
                <a:latin typeface="Noto Sans"/>
                <a:ea typeface="MS Gothic"/>
              </a:rPr>
              <a:t>Rabbe</a:t>
            </a:r>
            <a:endParaRPr b="0" lang="bg-BG" sz="2400" strike="noStrike" u="none">
              <a:ln w="36000">
                <a:solidFill>
                  <a:srgbClr val="000000"/>
                </a:solidFill>
                <a:miter/>
              </a:ln>
              <a:solidFill>
                <a:srgbClr val="039be5"/>
              </a:solidFill>
              <a:uFillTx/>
              <a:latin typeface="Arial"/>
            </a:endParaRPr>
          </a:p>
          <a:p>
            <a:pPr>
              <a:lnSpc>
                <a:spcPct val="100000"/>
              </a:lnSpc>
            </a:pPr>
            <a:r>
              <a:rPr b="1" lang="bg-BG" sz="2400" strike="noStrike" u="none">
                <a:ln w="36000">
                  <a:solidFill>
                    <a:srgbClr val="000000"/>
                  </a:solidFill>
                  <a:miter/>
                </a:ln>
                <a:solidFill>
                  <a:srgbClr val="039be5"/>
                </a:solidFill>
                <a:uFillTx/>
                <a:latin typeface="Noto Sans"/>
                <a:ea typeface="MS Gothic"/>
              </a:rPr>
              <a:t>maksimum</a:t>
            </a:r>
            <a:endParaRPr b="0" lang="bg-BG" sz="2400" strike="noStrike" u="none">
              <a:ln w="36000">
                <a:solidFill>
                  <a:srgbClr val="000000"/>
                </a:solidFill>
                <a:miter/>
              </a:ln>
              <a:solidFill>
                <a:srgbClr val="039be5"/>
              </a:solidFill>
              <a:uFillTx/>
              <a:latin typeface="Arial"/>
            </a:endParaRPr>
          </a:p>
          <a:p>
            <a:pPr>
              <a:lnSpc>
                <a:spcPct val="100000"/>
              </a:lnSpc>
            </a:pPr>
            <a:r>
              <a:rPr b="1" lang="bg-BG" sz="2400" strike="noStrike" u="none">
                <a:ln w="36000">
                  <a:solidFill>
                    <a:srgbClr val="000000"/>
                  </a:solidFill>
                  <a:miter/>
                </a:ln>
                <a:solidFill>
                  <a:srgbClr val="039be5"/>
                </a:solidFill>
                <a:uFillTx/>
                <a:latin typeface="Noto Sans"/>
                <a:ea typeface="MS Gothic"/>
              </a:rPr>
              <a:t>HİZMET</a:t>
            </a:r>
            <a:endParaRPr b="0" lang="bg-BG" sz="2400" strike="noStrike" u="none">
              <a:ln w="36000">
                <a:solidFill>
                  <a:srgbClr val="000000"/>
                </a:solidFill>
                <a:miter/>
              </a:ln>
              <a:solidFill>
                <a:srgbClr val="039be5"/>
              </a:solidFill>
              <a:uFillTx/>
              <a:latin typeface="Arial"/>
            </a:endParaRPr>
          </a:p>
        </p:txBody>
      </p:sp>
      <p:sp>
        <p:nvSpPr>
          <p:cNvPr id="191" name=""/>
          <p:cNvSpPr/>
          <p:nvPr/>
        </p:nvSpPr>
        <p:spPr>
          <a:xfrm>
            <a:off x="6336000" y="1980000"/>
            <a:ext cx="2483640" cy="429840"/>
          </a:xfrm>
          <a:prstGeom prst="rect">
            <a:avLst/>
          </a:prstGeom>
          <a:noFill/>
          <a:ln w="0">
            <a:noFill/>
          </a:ln>
        </p:spPr>
        <p:style>
          <a:lnRef idx="0"/>
          <a:fillRef idx="0"/>
          <a:effectRef idx="0"/>
          <a:fontRef idx="minor"/>
        </p:style>
        <p:txBody>
          <a:bodyPr lIns="90000" rIns="90000" tIns="45000" bIns="45000" anchor="t" anchorCtr="1">
            <a:spAutoFit/>
          </a:bodyPr>
          <a:p>
            <a:pPr algn="ct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bg-BG" sz="2400" strike="noStrike" u="none">
                <a:solidFill>
                  <a:srgbClr val="000000"/>
                </a:solidFill>
                <a:effectLst/>
                <a:uFillTx/>
                <a:latin typeface="Palatino Linotype"/>
              </a:rPr>
              <a:t>SLOGANIMIZ</a:t>
            </a:r>
            <a:r>
              <a:rPr b="1" lang="bg-BG" sz="1800" strike="noStrike" u="none">
                <a:solidFill>
                  <a:srgbClr val="000000"/>
                </a:solidFill>
                <a:effectLst/>
                <a:uFillTx/>
                <a:latin typeface="Palatino Linotype"/>
              </a:rPr>
              <a:t>:</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192" name="" descr=""/>
          <p:cNvPicPr/>
          <p:nvPr/>
        </p:nvPicPr>
        <p:blipFill>
          <a:blip r:embed="rId1"/>
          <a:stretch/>
        </p:blipFill>
        <p:spPr>
          <a:xfrm>
            <a:off x="1620000" y="480960"/>
            <a:ext cx="8466120" cy="5206680"/>
          </a:xfrm>
          <a:prstGeom prst="rect">
            <a:avLst/>
          </a:prstGeom>
          <a:noFill/>
          <a:ln w="0">
            <a:noFill/>
          </a:ln>
        </p:spPr>
      </p:pic>
      <p:sp>
        <p:nvSpPr>
          <p:cNvPr id="193"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94" name=""/>
          <p:cNvSpPr/>
          <p:nvPr/>
        </p:nvSpPr>
        <p:spPr>
          <a:xfrm>
            <a:off x="180000" y="719640"/>
            <a:ext cx="8243640" cy="385560"/>
          </a:xfrm>
          <a:prstGeom prst="rect">
            <a:avLst/>
          </a:prstGeom>
          <a:noFill/>
          <a:ln w="0">
            <a:noFill/>
          </a:ln>
        </p:spPr>
        <p:style>
          <a:lnRef idx="0"/>
          <a:fillRef idx="0"/>
          <a:effectRef idx="0"/>
          <a:fontRef idx="minor"/>
        </p:style>
        <p:txBody>
          <a:bodyPr lIns="90000" rIns="90000" tIns="45000" bIns="45000" anchor="t" anchorCtr="1">
            <a:noAutofit/>
          </a:bodyPr>
          <a:p>
            <a:pPr algn="ct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5.Soru:  İmanlı ana babalar, evlatlarını evlendirsinler mi? (25-38)</a:t>
            </a:r>
            <a:endParaRPr b="0" lang="bg-BG" sz="2000" strike="noStrike" u="none">
              <a:solidFill>
                <a:srgbClr val="ffffff"/>
              </a:solidFill>
              <a:effectLst/>
              <a:uFillTx/>
              <a:latin typeface="Arial"/>
            </a:endParaRPr>
          </a:p>
        </p:txBody>
      </p:sp>
      <p:sp>
        <p:nvSpPr>
          <p:cNvPr id="195" name=""/>
          <p:cNvSpPr/>
          <p:nvPr/>
        </p:nvSpPr>
        <p:spPr>
          <a:xfrm>
            <a:off x="252000" y="1475640"/>
            <a:ext cx="1835640" cy="1836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7:29</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Kardeşler, bunu söylüyorum, çünkü zamanlar artık fena oldu (zaman azaldı).</a:t>
            </a:r>
            <a:endParaRPr b="0" lang="bg-BG" sz="1800" strike="noStrike" u="none">
              <a:solidFill>
                <a:srgbClr val="000000"/>
              </a:solidFill>
              <a:effectLst/>
              <a:uFillTx/>
              <a:latin typeface="Arial"/>
            </a:endParaRPr>
          </a:p>
        </p:txBody>
      </p:sp>
      <p:sp>
        <p:nvSpPr>
          <p:cNvPr id="196" name=""/>
          <p:cNvSpPr/>
          <p:nvPr/>
        </p:nvSpPr>
        <p:spPr>
          <a:xfrm>
            <a:off x="5436000" y="1476000"/>
            <a:ext cx="4103640" cy="863640"/>
          </a:xfrm>
          <a:prstGeom prst="rect">
            <a:avLst/>
          </a:prstGeom>
          <a:noFill/>
          <a:ln w="0">
            <a:noFill/>
          </a:ln>
        </p:spPr>
        <p:style>
          <a:lnRef idx="0"/>
          <a:fillRef idx="0"/>
          <a:effectRef idx="0"/>
          <a:fontRef idx="minor"/>
        </p:style>
        <p:txBody>
          <a:bodyPr lIns="90000" rIns="90000" tIns="51840" bIns="45000" anchor="t">
            <a:noAutofit/>
          </a:bodyPr>
          <a:p>
            <a:pPr algn="ctr">
              <a:lnSpc>
                <a:spcPct val="100000"/>
              </a:lnSpc>
              <a:spcBef>
                <a:spcPts val="238"/>
              </a:spcBef>
              <a:spcAft>
                <a:spcPts val="10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ffff00"/>
                </a:solidFill>
                <a:effectLst/>
                <a:uFillTx/>
                <a:latin typeface="Sitka Text Semibold"/>
                <a:ea typeface="DejaVu Sans"/>
              </a:rPr>
              <a:t>Dünyanın sonu düşüncesi herşeyi değiştiriyor !!</a:t>
            </a:r>
            <a:endParaRPr b="0" lang="bg-BG" sz="2200" strike="noStrike" u="none">
              <a:solidFill>
                <a:srgbClr val="ffffff"/>
              </a:solidFill>
              <a:effectLst/>
              <a:uFillTx/>
              <a:latin typeface="Arial"/>
            </a:endParaRPr>
          </a:p>
        </p:txBody>
      </p:sp>
      <p:sp>
        <p:nvSpPr>
          <p:cNvPr id="197" name=""/>
          <p:cNvSpPr/>
          <p:nvPr/>
        </p:nvSpPr>
        <p:spPr>
          <a:xfrm>
            <a:off x="73080" y="4176000"/>
            <a:ext cx="3490560" cy="1187640"/>
          </a:xfrm>
          <a:prstGeom prst="rect">
            <a:avLst/>
          </a:prstGeom>
          <a:noFill/>
          <a:ln w="0">
            <a:noFill/>
          </a:ln>
        </p:spPr>
        <p:style>
          <a:lnRef idx="0"/>
          <a:fillRef idx="0"/>
          <a:effectRef idx="0"/>
          <a:fontRef idx="minor"/>
        </p:style>
        <p:txBody>
          <a:bodyPr lIns="90000" rIns="90000" tIns="51840" bIns="45000" anchor="t">
            <a:noAutofit/>
          </a:bodyPr>
          <a:p>
            <a:pPr marL="216000" indent="-216000">
              <a:lnSpc>
                <a:spcPct val="100000"/>
              </a:lnSpc>
              <a:spcBef>
                <a:spcPts val="227"/>
              </a:spcBef>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0e68c"/>
                </a:solidFill>
                <a:effectLst/>
                <a:uFillTx/>
                <a:latin typeface="Trebuchet MS"/>
                <a:ea typeface="DejaVu Sans"/>
              </a:rPr>
              <a:t>Titanik’in batması 2 saat 40 dakka sürdü. </a:t>
            </a:r>
            <a:endParaRPr b="0" lang="bg-BG" sz="1800" strike="noStrike" u="none">
              <a:solidFill>
                <a:srgbClr val="ffffff"/>
              </a:solidFill>
              <a:effectLst/>
              <a:uFillTx/>
              <a:latin typeface="Arial"/>
            </a:endParaRPr>
          </a:p>
          <a:p>
            <a:pPr marL="216000" indent="-216000">
              <a:lnSpc>
                <a:spcPct val="100000"/>
              </a:lnSpc>
              <a:spcBef>
                <a:spcPts val="227"/>
              </a:spcBef>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0e68c"/>
                </a:solidFill>
                <a:effectLst/>
                <a:uFillTx/>
                <a:latin typeface="Trebuchet MS"/>
                <a:ea typeface="DejaVu Sans"/>
              </a:rPr>
              <a:t>Acaba yolcuların fikirleri bu zaman içinde nasıl değişti?</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98"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199" name=""/>
          <p:cNvSpPr/>
          <p:nvPr/>
        </p:nvSpPr>
        <p:spPr>
          <a:xfrm>
            <a:off x="180000" y="719640"/>
            <a:ext cx="9538920" cy="385560"/>
          </a:xfrm>
          <a:prstGeom prst="rect">
            <a:avLst/>
          </a:prstGeom>
          <a:noFill/>
          <a:ln w="0">
            <a:noFill/>
          </a:ln>
        </p:spPr>
        <p:style>
          <a:lnRef idx="0"/>
          <a:fillRef idx="0"/>
          <a:effectRef idx="0"/>
          <a:fontRef idx="minor"/>
        </p:style>
        <p:txBody>
          <a:bodyPr lIns="90000" rIns="90000" tIns="45000" bIns="45000" anchor="t" anchorCtr="1">
            <a:noAutofit/>
          </a:bodyPr>
          <a:p>
            <a:pPr algn="ct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7cefa"/>
                </a:solidFill>
                <a:effectLst/>
                <a:uFillTx/>
                <a:latin typeface="Trebuchet MS"/>
                <a:ea typeface="DejaVu Sans"/>
              </a:rPr>
              <a:t>5.Soru:  İmanlı ana babalar, evlatlarını evlendirsinler mi? (25-38)</a:t>
            </a:r>
            <a:endParaRPr b="0" lang="bg-BG" sz="2000" strike="noStrike" u="none">
              <a:solidFill>
                <a:srgbClr val="ffffff"/>
              </a:solidFill>
              <a:effectLst/>
              <a:uFillTx/>
              <a:latin typeface="Arial"/>
            </a:endParaRPr>
          </a:p>
        </p:txBody>
      </p:sp>
      <p:sp>
        <p:nvSpPr>
          <p:cNvPr id="200" name=""/>
          <p:cNvSpPr/>
          <p:nvPr/>
        </p:nvSpPr>
        <p:spPr>
          <a:xfrm>
            <a:off x="360000" y="1440000"/>
            <a:ext cx="4355640" cy="3851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7:30-31</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Bundan sonra ... </a:t>
            </a:r>
            <a:endParaRPr b="0" lang="bg-BG" sz="1800" strike="noStrike" u="none">
              <a:solidFill>
                <a:srgbClr val="000000"/>
              </a:solidFill>
              <a:effectLst/>
              <a:uFillTx/>
              <a:latin typeface="Arial"/>
            </a:endParaRPr>
          </a:p>
          <a:p>
            <a:pPr marL="216000" indent="-216000">
              <a:lnSpc>
                <a:spcPct val="100000"/>
              </a:lnSpc>
              <a:spcBef>
                <a:spcPts val="213"/>
              </a:spcBef>
              <a:spcAft>
                <a:spcPts val="213"/>
              </a:spcAft>
              <a:buClr>
                <a:srgbClr val="ffffff"/>
              </a:buClr>
              <a:buSzPct val="50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evli olanlar, sanki evli değilmişler gibi olsunlar.</a:t>
            </a:r>
            <a:endParaRPr b="0" lang="bg-BG" sz="1800" strike="noStrike" u="none">
              <a:solidFill>
                <a:srgbClr val="000000"/>
              </a:solidFill>
              <a:effectLst/>
              <a:uFillTx/>
              <a:latin typeface="Arial"/>
            </a:endParaRPr>
          </a:p>
          <a:p>
            <a:pPr marL="216000" indent="-216000">
              <a:lnSpc>
                <a:spcPct val="100000"/>
              </a:lnSpc>
              <a:spcBef>
                <a:spcPts val="213"/>
              </a:spcBef>
              <a:spcAft>
                <a:spcPts val="213"/>
              </a:spcAft>
              <a:buClr>
                <a:srgbClr val="ffffff"/>
              </a:buClr>
              <a:buSzPct val="50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ağlayanlar, ağlamamış gibi olsunlar.</a:t>
            </a:r>
            <a:endParaRPr b="0" lang="bg-BG" sz="1800" strike="noStrike" u="none">
              <a:solidFill>
                <a:srgbClr val="000000"/>
              </a:solidFill>
              <a:effectLst/>
              <a:uFillTx/>
              <a:latin typeface="Arial"/>
            </a:endParaRPr>
          </a:p>
          <a:p>
            <a:pPr marL="216000" indent="-216000">
              <a:lnSpc>
                <a:spcPct val="100000"/>
              </a:lnSpc>
              <a:spcBef>
                <a:spcPts val="213"/>
              </a:spcBef>
              <a:spcAft>
                <a:spcPts val="213"/>
              </a:spcAft>
              <a:buClr>
                <a:srgbClr val="ffffff"/>
              </a:buClr>
              <a:buSzPct val="50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sevinenler, sevinmemiş gibi olsunlar.</a:t>
            </a:r>
            <a:endParaRPr b="0" lang="bg-BG" sz="1800" strike="noStrike" u="none">
              <a:solidFill>
                <a:srgbClr val="000000"/>
              </a:solidFill>
              <a:effectLst/>
              <a:uFillTx/>
              <a:latin typeface="Arial"/>
            </a:endParaRPr>
          </a:p>
          <a:p>
            <a:pPr marL="216000" indent="-216000">
              <a:lnSpc>
                <a:spcPct val="100000"/>
              </a:lnSpc>
              <a:spcBef>
                <a:spcPts val="213"/>
              </a:spcBef>
              <a:spcAft>
                <a:spcPts val="213"/>
              </a:spcAft>
              <a:buClr>
                <a:srgbClr val="ffffff"/>
              </a:buClr>
              <a:buSzPct val="50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satın alanlar, o şeye sahip değilmiş gibi olsunlar.</a:t>
            </a:r>
            <a:endParaRPr b="0" lang="bg-BG" sz="1800" strike="noStrike" u="none">
              <a:solidFill>
                <a:srgbClr val="000000"/>
              </a:solidFill>
              <a:effectLst/>
              <a:uFillTx/>
              <a:latin typeface="Arial"/>
            </a:endParaRPr>
          </a:p>
          <a:p>
            <a:pPr marL="216000" indent="-216000">
              <a:lnSpc>
                <a:spcPct val="100000"/>
              </a:lnSpc>
              <a:spcBef>
                <a:spcPts val="213"/>
              </a:spcBef>
              <a:spcAft>
                <a:spcPts val="213"/>
              </a:spcAft>
              <a:buClr>
                <a:srgbClr val="ffffff"/>
              </a:buClr>
              <a:buSzPct val="50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ve bu dünyanın mallarını kullananlar, kendi malları değilmiş gibi kullansınlar.</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Çünkü bu dünyanın hali uçup gidiyor.</a:t>
            </a:r>
            <a:endParaRPr b="0" lang="bg-BG" sz="1800" strike="noStrike" u="none">
              <a:solidFill>
                <a:srgbClr val="000000"/>
              </a:solidFill>
              <a:effectLst/>
              <a:uFillTx/>
              <a:latin typeface="Arial"/>
            </a:endParaRPr>
          </a:p>
        </p:txBody>
      </p:sp>
      <p:sp>
        <p:nvSpPr>
          <p:cNvPr id="201" name=""/>
          <p:cNvSpPr/>
          <p:nvPr/>
        </p:nvSpPr>
        <p:spPr>
          <a:xfrm>
            <a:off x="5184000" y="1350000"/>
            <a:ext cx="4535640" cy="3725640"/>
          </a:xfrm>
          <a:prstGeom prst="rect">
            <a:avLst/>
          </a:prstGeom>
          <a:noFill/>
          <a:ln w="0">
            <a:noFill/>
          </a:ln>
        </p:spPr>
        <p:style>
          <a:lnRef idx="0"/>
          <a:fillRef idx="0"/>
          <a:effectRef idx="0"/>
          <a:fontRef idx="minor"/>
        </p:style>
        <p:txBody>
          <a:bodyPr lIns="90000" rIns="90000" tIns="51840" bIns="45000" anchor="t">
            <a:noAutofit/>
          </a:bodyPr>
          <a:p>
            <a:pPr marL="216000" indent="-216000">
              <a:lnSpc>
                <a:spcPct val="100000"/>
              </a:lnSpc>
              <a:spcBef>
                <a:spcPts val="238"/>
              </a:spcBef>
              <a:spcAft>
                <a:spcPts val="103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DejaVu Sans"/>
              </a:rPr>
              <a:t>Evlilik geçicidir, Mesihle yaşam sonsuzdur. Geçici bir huzur için kompromis yapmayalım</a:t>
            </a:r>
            <a:endParaRPr b="0" lang="bg-BG" sz="1800" strike="noStrike" u="none">
              <a:solidFill>
                <a:srgbClr val="ffffff"/>
              </a:solidFill>
              <a:effectLst/>
              <a:uFillTx/>
              <a:latin typeface="Arial"/>
            </a:endParaRPr>
          </a:p>
          <a:p>
            <a:pPr marL="216000" indent="-216000">
              <a:lnSpc>
                <a:spcPct val="100000"/>
              </a:lnSpc>
              <a:spcBef>
                <a:spcPts val="238"/>
              </a:spcBef>
              <a:spcAft>
                <a:spcPts val="103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DejaVu Sans"/>
              </a:rPr>
              <a:t>Dert, sıkıntı yüzünden ağlarsan, bil ki, Mesihin yanında dertlerin tez bitecek.</a:t>
            </a:r>
            <a:endParaRPr b="0" lang="bg-BG" sz="1800" strike="noStrike" u="none">
              <a:solidFill>
                <a:srgbClr val="ffffff"/>
              </a:solidFill>
              <a:effectLst/>
              <a:uFillTx/>
              <a:latin typeface="Arial"/>
            </a:endParaRPr>
          </a:p>
          <a:p>
            <a:pPr marL="216000" indent="-216000">
              <a:lnSpc>
                <a:spcPct val="100000"/>
              </a:lnSpc>
              <a:spcBef>
                <a:spcPts val="238"/>
              </a:spcBef>
              <a:spcAft>
                <a:spcPts val="103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DejaVu Sans"/>
              </a:rPr>
              <a:t>İbr 11:25  -  Onun yerine seçti, Allahın halkıyla birlikte çeki çeksin, ne kadar kısa bir vakıt için günahın dadını çıkarsın.</a:t>
            </a:r>
            <a:endParaRPr b="0" lang="bg-BG" sz="1800" strike="noStrike" u="none">
              <a:solidFill>
                <a:srgbClr val="ffffff"/>
              </a:solidFill>
              <a:effectLst/>
              <a:uFillTx/>
              <a:latin typeface="Arial"/>
            </a:endParaRPr>
          </a:p>
          <a:p>
            <a:pPr marL="216000" indent="-216000">
              <a:lnSpc>
                <a:spcPct val="100000"/>
              </a:lnSpc>
              <a:spcBef>
                <a:spcPts val="238"/>
              </a:spcBef>
              <a:spcAft>
                <a:spcPts val="103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DejaVu Sans"/>
              </a:rPr>
              <a:t>Mallar: “Ben sahibi değilim, bu mallar bana emanet edildi.”</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2" name=""/>
          <p:cNvSpPr/>
          <p:nvPr/>
        </p:nvSpPr>
        <p:spPr>
          <a:xfrm>
            <a:off x="288360" y="1547640"/>
            <a:ext cx="2915280" cy="3600000"/>
          </a:xfrm>
          <a:prstGeom prst="rect">
            <a:avLst/>
          </a:prstGeom>
          <a:solidFill>
            <a:srgbClr val="ffefd5"/>
          </a:solidFill>
          <a:ln w="0">
            <a:noFill/>
          </a:ln>
        </p:spPr>
        <p:style>
          <a:lnRef idx="0"/>
          <a:fillRef idx="0"/>
          <a:effectRef idx="0"/>
          <a:fontRef idx="minor"/>
        </p:style>
        <p:txBody>
          <a:bodyPr lIns="144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7:32-34</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32 Ama ben istiyorum, kahırsız yaşayasınız. Evli olmayan kişi Rab için kahırlanıyor, hani Onu nasıl memnun etsin diye. 33 Ama evli olan kişi bu dünyanın şeyleri için kahırlanıyor, hani karısını nasıl memnun etsin diye.</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34 Ve böylelikle kendini iki parça yapıyor. </a:t>
            </a:r>
            <a:endParaRPr b="0" lang="bg-BG" sz="1800" strike="noStrike" u="none">
              <a:solidFill>
                <a:srgbClr val="000000"/>
              </a:solidFill>
              <a:effectLst/>
              <a:uFillTx/>
              <a:latin typeface="Arial"/>
            </a:endParaRPr>
          </a:p>
        </p:txBody>
      </p:sp>
      <p:sp>
        <p:nvSpPr>
          <p:cNvPr id="203"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204" name=""/>
          <p:cNvSpPr/>
          <p:nvPr/>
        </p:nvSpPr>
        <p:spPr>
          <a:xfrm>
            <a:off x="6659640" y="2160720"/>
            <a:ext cx="2158560" cy="2339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38"/>
              </a:spcBef>
              <a:spcAft>
                <a:spcPts val="10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Bahsedilen davalar suç davaları değil, sulh (sivil) davalardır.</a:t>
            </a:r>
            <a:endParaRPr b="0" lang="bg-BG" sz="1800" strike="noStrike" u="none">
              <a:solidFill>
                <a:srgbClr val="000000"/>
              </a:solidFill>
              <a:effectLst/>
              <a:uFillTx/>
              <a:latin typeface="Arial"/>
            </a:endParaRPr>
          </a:p>
          <a:p>
            <a:pPr>
              <a:lnSpc>
                <a:spcPct val="100000"/>
              </a:lnSpc>
              <a:spcBef>
                <a:spcPts val="238"/>
              </a:spcBef>
              <a:spcAft>
                <a:spcPts val="10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Mesela: tarla, ev ve başka mallarla ilgilidir.</a:t>
            </a:r>
            <a:endParaRPr b="0" lang="bg-BG" sz="1800" strike="noStrike" u="none">
              <a:solidFill>
                <a:srgbClr val="000000"/>
              </a:solidFill>
              <a:effectLst/>
              <a:uFillTx/>
              <a:latin typeface="Arial"/>
            </a:endParaRPr>
          </a:p>
        </p:txBody>
      </p:sp>
      <p:sp>
        <p:nvSpPr>
          <p:cNvPr id="205"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5.Soru:  İmanlı ana babalar, evlatlarını evlendirsinler mi? (25-38)</a:t>
            </a:r>
            <a:endParaRPr b="0" lang="bg-BG" sz="2000" strike="noStrike" u="none">
              <a:solidFill>
                <a:srgbClr val="000000"/>
              </a:solidFill>
              <a:effectLst/>
              <a:uFillTx/>
              <a:latin typeface="Arial"/>
            </a:endParaRPr>
          </a:p>
        </p:txBody>
      </p:sp>
      <p:pic>
        <p:nvPicPr>
          <p:cNvPr id="206" name="" descr=""/>
          <p:cNvPicPr/>
          <p:nvPr/>
        </p:nvPicPr>
        <p:blipFill>
          <a:blip r:embed="rId1"/>
          <a:stretch/>
        </p:blipFill>
        <p:spPr>
          <a:xfrm>
            <a:off x="3456000" y="1217880"/>
            <a:ext cx="6623640" cy="4467600"/>
          </a:xfrm>
          <a:prstGeom prst="rect">
            <a:avLst/>
          </a:prstGeom>
          <a:noFill/>
          <a:ln w="0">
            <a:noFill/>
          </a:ln>
        </p:spPr>
      </p:pic>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07" name="" descr=""/>
          <p:cNvPicPr/>
          <p:nvPr/>
        </p:nvPicPr>
        <p:blipFill>
          <a:blip r:embed="rId1"/>
          <a:srcRect l="0" t="2553" r="20877" b="0"/>
          <a:stretch/>
        </p:blipFill>
        <p:spPr>
          <a:xfrm>
            <a:off x="5004360" y="1512000"/>
            <a:ext cx="5075280" cy="4157640"/>
          </a:xfrm>
          <a:prstGeom prst="rect">
            <a:avLst/>
          </a:prstGeom>
          <a:noFill/>
          <a:ln w="0">
            <a:noFill/>
          </a:ln>
        </p:spPr>
      </p:pic>
      <p:sp>
        <p:nvSpPr>
          <p:cNvPr id="208" name=""/>
          <p:cNvSpPr/>
          <p:nvPr/>
        </p:nvSpPr>
        <p:spPr>
          <a:xfrm>
            <a:off x="216360" y="1332000"/>
            <a:ext cx="4643280" cy="2087640"/>
          </a:xfrm>
          <a:prstGeom prst="rect">
            <a:avLst/>
          </a:prstGeom>
          <a:solidFill>
            <a:srgbClr val="ffefd5"/>
          </a:solidFill>
          <a:ln w="0">
            <a:noFill/>
          </a:ln>
        </p:spPr>
        <p:style>
          <a:lnRef idx="0"/>
          <a:fillRef idx="0"/>
          <a:effectRef idx="0"/>
          <a:fontRef idx="minor"/>
        </p:style>
        <p:txBody>
          <a:bodyPr lIns="144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7:34  -  </a:t>
            </a:r>
            <a:r>
              <a:rPr b="0" lang="de-DE" sz="1800" strike="noStrike" u="none">
                <a:solidFill>
                  <a:srgbClr val="000000"/>
                </a:solidFill>
                <a:effectLst/>
                <a:uFillTx/>
                <a:latin typeface="Trebuchet MS"/>
                <a:ea typeface="DejaVu Sans"/>
              </a:rPr>
              <a:t>Ama evli olmayan kadın ya da delikanlı bir kız Rabbin şeyleri için kahırlanıyor. Öyle ki, hem bedence hem ruhça kutsal olsun.</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Evli olan kadın gene, bu dünyanın şeyleri için kahırlanıyor, hani kocasını nasıl memnun etsin diye.</a:t>
            </a:r>
            <a:endParaRPr b="0" lang="bg-BG" sz="1800" strike="noStrike" u="none">
              <a:solidFill>
                <a:srgbClr val="000000"/>
              </a:solidFill>
              <a:effectLst/>
              <a:uFillTx/>
              <a:latin typeface="Arial"/>
            </a:endParaRPr>
          </a:p>
        </p:txBody>
      </p:sp>
      <p:sp>
        <p:nvSpPr>
          <p:cNvPr id="209"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210" name=""/>
          <p:cNvSpPr/>
          <p:nvPr/>
        </p:nvSpPr>
        <p:spPr>
          <a:xfrm>
            <a:off x="252000" y="3492720"/>
            <a:ext cx="4211640" cy="1996920"/>
          </a:xfrm>
          <a:prstGeom prst="rect">
            <a:avLst/>
          </a:prstGeom>
          <a:noFill/>
          <a:ln w="0">
            <a:noFill/>
          </a:ln>
        </p:spPr>
        <p:style>
          <a:lnRef idx="0"/>
          <a:fillRef idx="0"/>
          <a:effectRef idx="0"/>
          <a:fontRef idx="minor"/>
        </p:style>
        <p:txBody>
          <a:bodyPr lIns="90000" rIns="90000" tIns="51840" bIns="45000" anchor="t">
            <a:noAutofit/>
          </a:bodyPr>
          <a:p>
            <a:pPr marL="216000" indent="-216000">
              <a:lnSpc>
                <a:spcPct val="100000"/>
              </a:lnSpc>
              <a:spcBef>
                <a:spcPts val="227"/>
              </a:spcBef>
              <a:spcAft>
                <a:spcPts val="567"/>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Bedence kutsal - ruhça kutsal: Kutsal = burada: “adanmış”</a:t>
            </a:r>
            <a:endParaRPr b="0" lang="bg-BG" sz="1800" strike="noStrike" u="none">
              <a:solidFill>
                <a:srgbClr val="000000"/>
              </a:solidFill>
              <a:effectLst/>
              <a:uFillTx/>
              <a:latin typeface="Arial"/>
            </a:endParaRPr>
          </a:p>
          <a:p>
            <a:pPr marL="216000" indent="-216000">
              <a:lnSpc>
                <a:spcPct val="100000"/>
              </a:lnSpc>
              <a:spcBef>
                <a:spcPts val="227"/>
              </a:spcBef>
              <a:spcAft>
                <a:spcPts val="567"/>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US" sz="1800" strike="noStrike" u="none">
                <a:solidFill>
                  <a:srgbClr val="000000"/>
                </a:solidFill>
                <a:effectLst/>
                <a:uFillTx/>
                <a:latin typeface="Trebuchet MS"/>
                <a:ea typeface="Microsoft YaHei"/>
              </a:rPr>
              <a:t>Açık 14:3-4   Onlar kral iskemlesinin önünde … o yüz kırk dört bin kişi: onlar kendilerini kadınlarla lekelen-memiş kişilerdir, çünkü delikanlı-dırlar </a:t>
            </a:r>
            <a:r>
              <a:rPr b="0" i="1" lang="de-DE" sz="1800" strike="noStrike" u="none">
                <a:solidFill>
                  <a:srgbClr val="000000"/>
                </a:solidFill>
                <a:effectLst/>
                <a:uFillTx/>
                <a:latin typeface="Trebuchet MS"/>
                <a:ea typeface="DejaVu Sans"/>
              </a:rPr>
              <a:t>(= puta tapmamış)</a:t>
            </a:r>
            <a:r>
              <a:rPr b="0" lang="de-DE" sz="1800" strike="noStrike" u="none">
                <a:solidFill>
                  <a:srgbClr val="000000"/>
                </a:solidFill>
                <a:effectLst/>
                <a:uFillTx/>
                <a:latin typeface="Trebuchet MS"/>
                <a:ea typeface="DejaVu Sans"/>
              </a:rPr>
              <a:t> </a:t>
            </a:r>
            <a:r>
              <a:rPr b="0" lang="en-US" sz="1800" strike="noStrike" u="none">
                <a:solidFill>
                  <a:srgbClr val="000000"/>
                </a:solidFill>
                <a:effectLst/>
                <a:uFillTx/>
                <a:latin typeface="Trebuchet MS"/>
                <a:ea typeface="DejaVu Sans"/>
              </a:rPr>
              <a:t>.</a:t>
            </a:r>
            <a:endParaRPr b="0" lang="bg-BG" sz="1800" strike="noStrike" u="none">
              <a:solidFill>
                <a:srgbClr val="000000"/>
              </a:solidFill>
              <a:effectLst/>
              <a:uFillTx/>
              <a:latin typeface="Arial"/>
            </a:endParaRPr>
          </a:p>
        </p:txBody>
      </p:sp>
      <p:sp>
        <p:nvSpPr>
          <p:cNvPr id="211"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5.Soru:  İmanlı ana babalar, evlatlarını evlendirsinler mi? (25-38)</a:t>
            </a:r>
            <a:endParaRPr b="0" lang="bg-BG" sz="2000" strike="noStrike" u="none">
              <a:solidFill>
                <a:srgbClr val="000000"/>
              </a:solidFill>
              <a:effectLst/>
              <a:uFillTx/>
              <a:latin typeface="Arial"/>
            </a:endParaRPr>
          </a:p>
        </p:txBody>
      </p:sp>
      <p:pic>
        <p:nvPicPr>
          <p:cNvPr id="212" name="" descr=""/>
          <p:cNvPicPr/>
          <p:nvPr/>
        </p:nvPicPr>
        <p:blipFill>
          <a:blip r:embed="rId2"/>
          <a:srcRect l="6349" t="0" r="7924" b="0"/>
          <a:stretch/>
        </p:blipFill>
        <p:spPr>
          <a:xfrm>
            <a:off x="4428360" y="3859200"/>
            <a:ext cx="2915280" cy="1540440"/>
          </a:xfrm>
          <a:prstGeom prst="rect">
            <a:avLst/>
          </a:prstGeom>
          <a:noFill/>
          <a:ln w="0">
            <a:noFill/>
          </a:ln>
        </p:spPr>
      </p:pic>
      <p:sp>
        <p:nvSpPr>
          <p:cNvPr id="213" name=""/>
          <p:cNvSpPr/>
          <p:nvPr/>
        </p:nvSpPr>
        <p:spPr>
          <a:xfrm>
            <a:off x="5040000" y="1548720"/>
            <a:ext cx="2663640" cy="970920"/>
          </a:xfrm>
          <a:prstGeom prst="rect">
            <a:avLst/>
          </a:prstGeom>
          <a:solidFill>
            <a:srgbClr val="006400">
              <a:alpha val="50000"/>
            </a:srgbClr>
          </a:solidFill>
          <a:ln w="0">
            <a:noFill/>
          </a:ln>
        </p:spPr>
        <p:style>
          <a:lnRef idx="0"/>
          <a:fillRef idx="0"/>
          <a:effectRef idx="0"/>
          <a:fontRef idx="minor"/>
        </p:style>
        <p:txBody>
          <a:bodyPr lIns="90000" rIns="90000" tIns="51840" bIns="45000" anchor="t" anchorCtr="1">
            <a:noAutofit/>
          </a:bodyPr>
          <a:p>
            <a:pPr algn="ctr">
              <a:lnSpc>
                <a:spcPct val="100000"/>
              </a:lnSpc>
              <a:spcBef>
                <a:spcPts val="227"/>
              </a:spcBef>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DejaVu Sans"/>
              </a:rPr>
              <a:t>Hatun Taş - Londra’da müslümanlarla tartışıp müjedeyi paylaşıyor</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4" name=""/>
          <p:cNvSpPr/>
          <p:nvPr/>
        </p:nvSpPr>
        <p:spPr>
          <a:xfrm>
            <a:off x="180360" y="1331280"/>
            <a:ext cx="5758920" cy="4140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7:35-38</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35 Ama bunu sizin iyiliğiniz için söylüyorum. Değil size kelepçe takayım, ama her iş tertiple yapılsın diye. Siz de dikkatinizi dağıtmadan Rabbe hizmet edesiniz.</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36 Birisi 'Ben delikanlı kızıma haksızlık ediyorum.' diye düşünürse, ve onun yaşı ilerlerse, ve evlenmesi lazımsa, istediğini yapsın. O zaman günah işlemiş olmuyor.</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37 Ama diyelim bir kişi yüreğinde kararlıdır, zorunluk altında değildir, ama kendi fikrinin sahibidir. O vakıt yüreğinde o delikanlı kızını evlendirmemeye karar verirse, iyi yapar.</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38 Demek, evlendiren iyi yapar, ama evlendirmeyen daha da iyi yapar.</a:t>
            </a:r>
            <a:endParaRPr b="0" lang="bg-BG" sz="1800" strike="noStrike" u="none">
              <a:solidFill>
                <a:srgbClr val="000000"/>
              </a:solidFill>
              <a:effectLst/>
              <a:uFillTx/>
              <a:latin typeface="Arial"/>
            </a:endParaRPr>
          </a:p>
        </p:txBody>
      </p:sp>
      <p:sp>
        <p:nvSpPr>
          <p:cNvPr id="215"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216"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5.Soru:  İmanlı ana babalar, evlatlarını evlendirsinler mi? (25-38)</a:t>
            </a:r>
            <a:endParaRPr b="0" lang="bg-BG" sz="2000" strike="noStrike" u="none">
              <a:solidFill>
                <a:srgbClr val="000000"/>
              </a:solidFill>
              <a:effectLst/>
              <a:uFillTx/>
              <a:latin typeface="Arial"/>
            </a:endParaRPr>
          </a:p>
        </p:txBody>
      </p:sp>
      <p:sp>
        <p:nvSpPr>
          <p:cNvPr id="217" name=""/>
          <p:cNvSpPr txBox="1"/>
          <p:nvPr/>
        </p:nvSpPr>
        <p:spPr>
          <a:xfrm>
            <a:off x="6084000" y="2016000"/>
            <a:ext cx="3671640" cy="2375640"/>
          </a:xfrm>
          <a:prstGeom prst="rect">
            <a:avLst/>
          </a:prstGeom>
        </p:spPr>
        <p:txBody>
          <a:bodyPr wrap="none" lIns="121320" rIns="121320" tIns="60120" bIns="60120" anchor="ctr">
            <a:prstTxWarp prst="textSlantUp">
              <a:avLst>
                <a:gd name="adj" fmla="val 29663"/>
              </a:avLst>
            </a:prstTxWarp>
            <a:noAutofit/>
          </a:bodyPr>
          <a:p>
            <a:pPr>
              <a:lnSpc>
                <a:spcPct val="100000"/>
              </a:lnSpc>
            </a:pPr>
            <a:r>
              <a:rPr b="1" lang="bg-BG" sz="2400" strike="noStrike" u="none">
                <a:ln w="36000">
                  <a:solidFill>
                    <a:srgbClr val="000000"/>
                  </a:solidFill>
                  <a:miter/>
                </a:ln>
                <a:solidFill>
                  <a:srgbClr val="039be5"/>
                </a:solidFill>
                <a:uFillTx/>
                <a:latin typeface="Noto Sans"/>
                <a:ea typeface="MS Gothic"/>
              </a:rPr>
              <a:t>Rabbe</a:t>
            </a:r>
            <a:endParaRPr b="0" lang="bg-BG" sz="2400" strike="noStrike" u="none">
              <a:ln w="36000">
                <a:solidFill>
                  <a:srgbClr val="000000"/>
                </a:solidFill>
                <a:miter/>
              </a:ln>
              <a:solidFill>
                <a:srgbClr val="039be5"/>
              </a:solidFill>
              <a:uFillTx/>
              <a:latin typeface="Arial"/>
            </a:endParaRPr>
          </a:p>
          <a:p>
            <a:pPr>
              <a:lnSpc>
                <a:spcPct val="100000"/>
              </a:lnSpc>
            </a:pPr>
            <a:r>
              <a:rPr b="1" lang="bg-BG" sz="2400" strike="noStrike" u="none">
                <a:ln w="36000">
                  <a:solidFill>
                    <a:srgbClr val="000000"/>
                  </a:solidFill>
                  <a:miter/>
                </a:ln>
                <a:solidFill>
                  <a:srgbClr val="039be5"/>
                </a:solidFill>
                <a:uFillTx/>
                <a:latin typeface="Noto Sans"/>
                <a:ea typeface="MS Gothic"/>
              </a:rPr>
              <a:t>maksimum</a:t>
            </a:r>
            <a:endParaRPr b="0" lang="bg-BG" sz="2400" strike="noStrike" u="none">
              <a:ln w="36000">
                <a:solidFill>
                  <a:srgbClr val="000000"/>
                </a:solidFill>
                <a:miter/>
              </a:ln>
              <a:solidFill>
                <a:srgbClr val="039be5"/>
              </a:solidFill>
              <a:uFillTx/>
              <a:latin typeface="Arial"/>
            </a:endParaRPr>
          </a:p>
          <a:p>
            <a:pPr>
              <a:lnSpc>
                <a:spcPct val="100000"/>
              </a:lnSpc>
            </a:pPr>
            <a:r>
              <a:rPr b="1" lang="bg-BG" sz="2400" strike="noStrike" u="none">
                <a:ln w="36000">
                  <a:solidFill>
                    <a:srgbClr val="000000"/>
                  </a:solidFill>
                  <a:miter/>
                </a:ln>
                <a:solidFill>
                  <a:srgbClr val="039be5"/>
                </a:solidFill>
                <a:uFillTx/>
                <a:latin typeface="Noto Sans"/>
                <a:ea typeface="MS Gothic"/>
              </a:rPr>
              <a:t>HİZMET</a:t>
            </a:r>
            <a:endParaRPr b="0" lang="bg-BG" sz="2400" strike="noStrike" u="none">
              <a:ln w="36000">
                <a:solidFill>
                  <a:srgbClr val="000000"/>
                </a:solidFill>
                <a:miter/>
              </a:ln>
              <a:solidFill>
                <a:srgbClr val="039be5"/>
              </a:solidFill>
              <a:uFillTx/>
              <a:latin typeface="Arial"/>
            </a:endParaRPr>
          </a:p>
        </p:txBody>
      </p:sp>
      <p:sp>
        <p:nvSpPr>
          <p:cNvPr id="218" name=""/>
          <p:cNvSpPr/>
          <p:nvPr/>
        </p:nvSpPr>
        <p:spPr>
          <a:xfrm>
            <a:off x="6804000" y="1764000"/>
            <a:ext cx="2483640" cy="429840"/>
          </a:xfrm>
          <a:prstGeom prst="rect">
            <a:avLst/>
          </a:prstGeom>
          <a:noFill/>
          <a:ln w="0">
            <a:noFill/>
          </a:ln>
        </p:spPr>
        <p:style>
          <a:lnRef idx="0"/>
          <a:fillRef idx="0"/>
          <a:effectRef idx="0"/>
          <a:fontRef idx="minor"/>
        </p:style>
        <p:txBody>
          <a:bodyPr lIns="90000" rIns="90000" tIns="45000" bIns="45000" anchor="t" anchorCtr="1">
            <a:spAutoFit/>
          </a:bodyPr>
          <a:p>
            <a:pPr algn="ctr">
              <a:lnSpc>
                <a:spcPct val="93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bg-BG" sz="2400" strike="noStrike" u="none">
                <a:solidFill>
                  <a:srgbClr val="000000"/>
                </a:solidFill>
                <a:effectLst/>
                <a:uFillTx/>
                <a:latin typeface="Palatino Linotype"/>
              </a:rPr>
              <a:t>SLOGANIMIZ</a:t>
            </a:r>
            <a:r>
              <a:rPr b="1" lang="bg-BG" sz="1800" strike="noStrike" u="none">
                <a:solidFill>
                  <a:srgbClr val="000000"/>
                </a:solidFill>
                <a:effectLst/>
                <a:uFillTx/>
                <a:latin typeface="Palatino Linotype"/>
              </a:rPr>
              <a:t>:</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19" name="" descr=""/>
          <p:cNvPicPr/>
          <p:nvPr/>
        </p:nvPicPr>
        <p:blipFill>
          <a:blip r:embed="rId1"/>
          <a:srcRect l="0" t="5246" r="10294" b="4235"/>
          <a:stretch/>
        </p:blipFill>
        <p:spPr>
          <a:xfrm>
            <a:off x="5904360" y="1260360"/>
            <a:ext cx="3707280" cy="2483280"/>
          </a:xfrm>
          <a:prstGeom prst="rect">
            <a:avLst/>
          </a:prstGeom>
          <a:noFill/>
          <a:ln w="0">
            <a:noFill/>
          </a:ln>
        </p:spPr>
      </p:pic>
      <p:sp>
        <p:nvSpPr>
          <p:cNvPr id="220" name=""/>
          <p:cNvSpPr/>
          <p:nvPr/>
        </p:nvSpPr>
        <p:spPr>
          <a:xfrm>
            <a:off x="396000" y="1332000"/>
            <a:ext cx="5219640" cy="2231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7:39-40</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39 Bir kadın, kocası yaşadıkça, kanuna göre ona bağlıdır. Ama kocası ölünce tekrar evlenmeye serbesttir. Ama mutlaka Rab'de evlensin.</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40 Gene de, olduğu gibi kalırsa, bence daha mutlu olacak. Ve sanıyorum bende de Allahın Ruhu var.</a:t>
            </a:r>
            <a:endParaRPr b="0" lang="bg-BG" sz="1800" strike="noStrike" u="none">
              <a:solidFill>
                <a:srgbClr val="000000"/>
              </a:solidFill>
              <a:effectLst/>
              <a:uFillTx/>
              <a:latin typeface="Arial"/>
            </a:endParaRPr>
          </a:p>
        </p:txBody>
      </p:sp>
      <p:sp>
        <p:nvSpPr>
          <p:cNvPr id="221"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222" name=""/>
          <p:cNvSpPr/>
          <p:nvPr/>
        </p:nvSpPr>
        <p:spPr>
          <a:xfrm>
            <a:off x="432000" y="3744000"/>
            <a:ext cx="9251640" cy="1763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8b"/>
                </a:solidFill>
                <a:effectLst/>
                <a:uFillTx/>
                <a:latin typeface="Trebuchet MS"/>
                <a:ea typeface="DejaVu Sans"/>
              </a:rPr>
              <a:t>1.Tim 5:14</a:t>
            </a:r>
            <a:r>
              <a:rPr b="1" lang="de-DE" sz="1800" strike="noStrike" u="none">
                <a:solidFill>
                  <a:srgbClr val="000000"/>
                </a:solidFill>
                <a:effectLst/>
                <a:uFillTx/>
                <a:latin typeface="Trebuchet MS"/>
                <a:ea typeface="DejaVu Sans"/>
              </a:rPr>
              <a:t>  -  </a:t>
            </a:r>
            <a:r>
              <a:rPr b="0" lang="de-DE" sz="1800" strike="noStrike" u="none">
                <a:solidFill>
                  <a:srgbClr val="000000"/>
                </a:solidFill>
                <a:effectLst/>
                <a:uFillTx/>
                <a:latin typeface="Trebuchet MS"/>
                <a:ea typeface="DejaVu Sans"/>
              </a:rPr>
              <a:t>Onun için istiyorum, daha genç dul kadınlar evlensinler, kızan doğursunlar, evlerine baksınlar ve hiç bir meselede düşmana fırsat vermesinler, bizi kötülesin.</a:t>
            </a:r>
            <a:endParaRPr b="0" lang="bg-BG" sz="1800" strike="noStrike" u="none">
              <a:solidFill>
                <a:srgbClr val="000000"/>
              </a:solidFill>
              <a:effectLst/>
              <a:uFillTx/>
              <a:latin typeface="Arial"/>
            </a:endParaRPr>
          </a:p>
          <a:p>
            <a:pPr>
              <a:lnSpc>
                <a:spcPct val="100000"/>
              </a:lnSpc>
              <a:spcBef>
                <a:spcPts val="850"/>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8b"/>
                </a:solidFill>
                <a:effectLst/>
                <a:uFillTx/>
                <a:latin typeface="Trebuchet MS"/>
                <a:ea typeface="DejaVu Sans"/>
              </a:rPr>
              <a:t>1.Tim 5:5</a:t>
            </a:r>
            <a:r>
              <a:rPr b="0" lang="de-DE" sz="1800" strike="noStrike" u="none">
                <a:solidFill>
                  <a:srgbClr val="000000"/>
                </a:solidFill>
                <a:effectLst/>
                <a:uFillTx/>
                <a:latin typeface="Trebuchet MS"/>
                <a:ea typeface="DejaVu Sans"/>
              </a:rPr>
              <a:t>  -  Öbür türlü, sahiden kimsesiz kalmış bir dul kadın umudunu Allaha bağlıyor ve gece gündüz dua ve yalvarışta devam ediyor. 6 Ama kadın kendini zevk için yaşamaya braktı mı, o zaman yaşarken bile ölüdür.</a:t>
            </a:r>
            <a:endParaRPr b="0" lang="bg-BG" sz="1800" strike="noStrike" u="none">
              <a:solidFill>
                <a:srgbClr val="000000"/>
              </a:solidFill>
              <a:effectLst/>
              <a:uFillTx/>
              <a:latin typeface="Arial"/>
            </a:endParaRPr>
          </a:p>
        </p:txBody>
      </p:sp>
      <p:sp>
        <p:nvSpPr>
          <p:cNvPr id="223" name=""/>
          <p:cNvSpPr/>
          <p:nvPr/>
        </p:nvSpPr>
        <p:spPr>
          <a:xfrm>
            <a:off x="324000" y="755640"/>
            <a:ext cx="9538920" cy="38556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6.Soru:  İmanlı bir dul kadın tekrar evlenebilir mi? (39-40)</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4" name=""/>
          <p:cNvSpPr/>
          <p:nvPr/>
        </p:nvSpPr>
        <p:spPr>
          <a:xfrm>
            <a:off x="324000" y="756000"/>
            <a:ext cx="3347640" cy="827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7:40</a:t>
            </a:r>
            <a:endParaRPr b="0" lang="bg-BG" sz="1800" strike="noStrike" u="none">
              <a:solidFill>
                <a:srgbClr val="000000"/>
              </a:solidFill>
              <a:effectLst/>
              <a:uFillTx/>
              <a:latin typeface="Arial"/>
            </a:endParaRPr>
          </a:p>
          <a:p>
            <a:pPr>
              <a:lnSpc>
                <a:spcPct val="100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 </a:t>
            </a:r>
            <a:r>
              <a:rPr b="0" lang="de-DE" sz="1800" strike="noStrike" u="sng">
                <a:solidFill>
                  <a:srgbClr val="000000"/>
                </a:solidFill>
                <a:effectLst/>
                <a:uFillTx/>
                <a:latin typeface="Trebuchet MS"/>
                <a:ea typeface="DejaVu Sans"/>
              </a:rPr>
              <a:t>Ama mutlaka Rab'de evlensin</a:t>
            </a:r>
            <a:r>
              <a:rPr b="0" lang="de-DE" sz="1800" strike="noStrike" u="none">
                <a:solidFill>
                  <a:srgbClr val="000000"/>
                </a:solidFill>
                <a:effectLst/>
                <a:uFillTx/>
                <a:latin typeface="Trebuchet MS"/>
                <a:ea typeface="DejaVu Sans"/>
              </a:rPr>
              <a:t>.</a:t>
            </a:r>
            <a:endParaRPr b="0" lang="bg-BG" sz="1800" strike="noStrike" u="none">
              <a:solidFill>
                <a:srgbClr val="000000"/>
              </a:solidFill>
              <a:effectLst/>
              <a:uFillTx/>
              <a:latin typeface="Arial"/>
            </a:endParaRPr>
          </a:p>
        </p:txBody>
      </p:sp>
      <p:sp>
        <p:nvSpPr>
          <p:cNvPr id="225" name=""/>
          <p:cNvSpPr/>
          <p:nvPr/>
        </p:nvSpPr>
        <p:spPr>
          <a:xfrm>
            <a:off x="0" y="0"/>
            <a:ext cx="10094400" cy="566280"/>
          </a:xfrm>
          <a:prstGeom prst="rect">
            <a:avLst/>
          </a:prstGeom>
          <a:solidFill>
            <a:srgbClr val="003d00"/>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4. Problem:   EVLİLİK  (bölüm 7)</a:t>
            </a:r>
            <a:endParaRPr b="0" lang="bg-BG" sz="2400" strike="noStrike" u="none">
              <a:solidFill>
                <a:srgbClr val="ffffff"/>
              </a:solidFill>
              <a:effectLst/>
              <a:uFillTx/>
              <a:latin typeface="Arial"/>
            </a:endParaRPr>
          </a:p>
        </p:txBody>
      </p:sp>
      <p:sp>
        <p:nvSpPr>
          <p:cNvPr id="226" name=""/>
          <p:cNvSpPr/>
          <p:nvPr/>
        </p:nvSpPr>
        <p:spPr>
          <a:xfrm>
            <a:off x="180000" y="1728000"/>
            <a:ext cx="5615640" cy="1619640"/>
          </a:xfrm>
          <a:prstGeom prst="rect">
            <a:avLst/>
          </a:prstGeom>
          <a:noFill/>
          <a:ln w="0">
            <a:noFill/>
          </a:ln>
        </p:spPr>
        <p:style>
          <a:lnRef idx="0"/>
          <a:fillRef idx="0"/>
          <a:effectRef idx="0"/>
          <a:fontRef idx="minor"/>
        </p:style>
        <p:txBody>
          <a:bodyPr lIns="90000" rIns="90000" tIns="51840" bIns="45000" anchor="t">
            <a:noAutofit/>
          </a:bodyPr>
          <a:p>
            <a:pPr>
              <a:lnSpc>
                <a:spcPct val="100000"/>
              </a:lnSpc>
              <a:spcBef>
                <a:spcPts val="227"/>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8b"/>
                </a:solidFill>
                <a:effectLst/>
                <a:uFillTx/>
                <a:latin typeface="Trebuchet MS"/>
                <a:ea typeface="DejaVu Sans"/>
              </a:rPr>
              <a:t>Neden imanlı sadece imanlıyla evlensin:</a:t>
            </a:r>
            <a:endParaRPr b="0" lang="bg-BG" sz="1800" strike="noStrike" u="none">
              <a:solidFill>
                <a:srgbClr val="000000"/>
              </a:solidFill>
              <a:effectLst/>
              <a:uFillTx/>
              <a:latin typeface="Arial"/>
            </a:endParaRPr>
          </a:p>
          <a:p>
            <a:pPr marL="216000" indent="-216000">
              <a:lnSpc>
                <a:spcPct val="100000"/>
              </a:lnSpc>
              <a:spcBef>
                <a:spcPts val="227"/>
              </a:spcBef>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eşin senin ruhsal hayatını yavaş yavaş soğutacak.</a:t>
            </a:r>
            <a:endParaRPr b="0" lang="bg-BG" sz="1800" strike="noStrike" u="none">
              <a:solidFill>
                <a:srgbClr val="000000"/>
              </a:solidFill>
              <a:effectLst/>
              <a:uFillTx/>
              <a:latin typeface="Arial"/>
            </a:endParaRPr>
          </a:p>
          <a:p>
            <a:pPr marL="216000" indent="-216000">
              <a:lnSpc>
                <a:spcPct val="100000"/>
              </a:lnSpc>
              <a:spcBef>
                <a:spcPts val="227"/>
              </a:spcBef>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kızanlara ne olacak?</a:t>
            </a:r>
            <a:endParaRPr b="0" lang="bg-BG" sz="1800" strike="noStrike" u="none">
              <a:solidFill>
                <a:srgbClr val="000000"/>
              </a:solidFill>
              <a:effectLst/>
              <a:uFillTx/>
              <a:latin typeface="Arial"/>
            </a:endParaRPr>
          </a:p>
          <a:p>
            <a:pPr marL="216000" indent="-216000">
              <a:lnSpc>
                <a:spcPct val="100000"/>
              </a:lnSpc>
              <a:spcBef>
                <a:spcPts val="227"/>
              </a:spcBef>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iman etmezse eşin sonsuzca alevler içinde acı çekecek. O fikre nasıl dayanıyorsun?</a:t>
            </a:r>
            <a:endParaRPr b="0" lang="bg-BG" sz="1800" strike="noStrike" u="none">
              <a:solidFill>
                <a:srgbClr val="000000"/>
              </a:solidFill>
              <a:effectLst/>
              <a:uFillTx/>
              <a:latin typeface="Arial"/>
            </a:endParaRPr>
          </a:p>
        </p:txBody>
      </p:sp>
      <p:pic>
        <p:nvPicPr>
          <p:cNvPr id="227" name="" descr=""/>
          <p:cNvPicPr/>
          <p:nvPr/>
        </p:nvPicPr>
        <p:blipFill>
          <a:blip r:embed="rId1"/>
          <a:srcRect l="0" t="0" r="0" b="7013"/>
          <a:stretch/>
        </p:blipFill>
        <p:spPr>
          <a:xfrm>
            <a:off x="5832000" y="720000"/>
            <a:ext cx="4031640" cy="2483640"/>
          </a:xfrm>
          <a:prstGeom prst="rect">
            <a:avLst/>
          </a:prstGeom>
          <a:noFill/>
          <a:ln w="0">
            <a:noFill/>
          </a:ln>
        </p:spPr>
      </p:pic>
      <p:pic>
        <p:nvPicPr>
          <p:cNvPr id="228" name="" descr=""/>
          <p:cNvPicPr/>
          <p:nvPr/>
        </p:nvPicPr>
        <p:blipFill>
          <a:blip r:embed="rId2"/>
          <a:stretch/>
        </p:blipFill>
        <p:spPr>
          <a:xfrm>
            <a:off x="5832000" y="3276000"/>
            <a:ext cx="4031640" cy="2241360"/>
          </a:xfrm>
          <a:prstGeom prst="rect">
            <a:avLst/>
          </a:prstGeom>
          <a:noFill/>
          <a:ln w="0">
            <a:noFill/>
          </a:ln>
        </p:spPr>
      </p:pic>
      <p:pic>
        <p:nvPicPr>
          <p:cNvPr id="229" name="" descr=""/>
          <p:cNvPicPr/>
          <p:nvPr/>
        </p:nvPicPr>
        <p:blipFill>
          <a:blip r:embed="rId3"/>
          <a:stretch/>
        </p:blipFill>
        <p:spPr>
          <a:xfrm>
            <a:off x="972000" y="3456000"/>
            <a:ext cx="3887640" cy="1953360"/>
          </a:xfrm>
          <a:prstGeom prst="rect">
            <a:avLst/>
          </a:prstGeom>
          <a:noFill/>
          <a:ln w="0">
            <a:solidFill>
              <a:srgbClr val="a9a9a9"/>
            </a:solidFill>
          </a:ln>
        </p:spPr>
      </p:pic>
    </p:spTree>
  </p:cSld>
  <mc:AlternateContent>
    <mc:Choice Requires="p14">
      <p:transition spd="slow" p14:dur="2000"/>
    </mc:Choice>
    <mc:Fallback>
      <p:transition spd="slow"/>
    </mc:Fallback>
  </mc:AlternateContent>
  <p:timing>
    <p:tnLst>
      <p:par>
        <p:cTn id="296" dur="indefinite" restart="never" nodeType="tmRoot">
          <p:childTnLst>
            <p:seq>
              <p:cTn id="297" dur="indefinite" nodeType="mainSeq">
                <p:childTnLst>
                  <p:par>
                    <p:cTn id="298" fill="hold">
                      <p:stCondLst>
                        <p:cond delay="indefinite"/>
                      </p:stCondLst>
                      <p:childTnLst>
                        <p:par>
                          <p:cTn id="299" fill="hold">
                            <p:stCondLst>
                              <p:cond delay="0"/>
                            </p:stCondLst>
                            <p:childTnLst>
                              <p:par>
                                <p:cTn id="300" nodeType="clickEffect" fill="hold" presetClass="entr" presetID="2" presetSubtype="8">
                                  <p:stCondLst>
                                    <p:cond delay="0"/>
                                  </p:stCondLst>
                                  <p:childTnLst>
                                    <p:set>
                                      <p:cBhvr>
                                        <p:cTn id="301" dur="1" fill="hold">
                                          <p:stCondLst>
                                            <p:cond delay="0"/>
                                          </p:stCondLst>
                                        </p:cTn>
                                        <p:tgtEl>
                                          <p:spTgt spid="226"/>
                                        </p:tgtEl>
                                        <p:attrNameLst>
                                          <p:attrName>style.visibility</p:attrName>
                                        </p:attrNameLst>
                                      </p:cBhvr>
                                      <p:to>
                                        <p:strVal val="visible"/>
                                      </p:to>
                                    </p:set>
                                    <p:anim calcmode="lin" valueType="num">
                                      <p:cBhvr additive="repl">
                                        <p:cTn id="302" dur="500" fill="hold"/>
                                        <p:tgtEl>
                                          <p:spTgt spid="226"/>
                                        </p:tgtEl>
                                        <p:attrNameLst>
                                          <p:attrName>ppt_x</p:attrName>
                                        </p:attrNameLst>
                                      </p:cBhvr>
                                      <p:tavLst>
                                        <p:tav tm="0">
                                          <p:val>
                                            <p:strVal val="0-#ppt_w/2"/>
                                          </p:val>
                                        </p:tav>
                                        <p:tav tm="100000">
                                          <p:val>
                                            <p:strVal val="#ppt_x"/>
                                          </p:val>
                                        </p:tav>
                                      </p:tavLst>
                                    </p:anim>
                                    <p:anim calcmode="lin" valueType="num">
                                      <p:cBhvr additive="repl">
                                        <p:cTn id="303" dur="500" fill="hold"/>
                                        <p:tgtEl>
                                          <p:spTgt spid="226"/>
                                        </p:tgtEl>
                                        <p:attrNameLst>
                                          <p:attrName>ppt_y</p:attrName>
                                        </p:attrNameLst>
                                      </p:cBhvr>
                                      <p:tavLst>
                                        <p:tav tm="0">
                                          <p:val>
                                            <p:strVal val="#ppt_y"/>
                                          </p:val>
                                        </p:tav>
                                        <p:tav tm="100000">
                                          <p:val>
                                            <p:strVal val="#ppt_y"/>
                                          </p:val>
                                        </p:tav>
                                      </p:tavLst>
                                    </p:anim>
                                  </p:childTnLst>
                                </p:cTn>
                              </p:par>
                              <p:par>
                                <p:cTn id="304" nodeType="withEffect" fill="hold" presetClass="entr" presetID="2" presetSubtype="8">
                                  <p:stCondLst>
                                    <p:cond delay="0"/>
                                  </p:stCondLst>
                                  <p:childTnLst>
                                    <p:set>
                                      <p:cBhvr>
                                        <p:cTn id="305" dur="1" fill="hold">
                                          <p:stCondLst>
                                            <p:cond delay="0"/>
                                          </p:stCondLst>
                                        </p:cTn>
                                        <p:tgtEl>
                                          <p:spTgt spid="226">
                                            <p:txEl>
                                              <p:pRg st="0" end="0"/>
                                            </p:txEl>
                                          </p:spTgt>
                                        </p:tgtEl>
                                        <p:attrNameLst>
                                          <p:attrName>style.visibility</p:attrName>
                                        </p:attrNameLst>
                                      </p:cBhvr>
                                      <p:to>
                                        <p:strVal val="visible"/>
                                      </p:to>
                                    </p:set>
                                    <p:anim calcmode="lin" valueType="num">
                                      <p:cBhvr additive="repl">
                                        <p:cTn id="306" dur="500" fill="hold"/>
                                        <p:tgtEl>
                                          <p:spTgt spid="226">
                                            <p:txEl>
                                              <p:pRg st="0" end="0"/>
                                            </p:txEl>
                                          </p:spTgt>
                                        </p:tgtEl>
                                        <p:attrNameLst>
                                          <p:attrName>ppt_x</p:attrName>
                                        </p:attrNameLst>
                                      </p:cBhvr>
                                      <p:tavLst>
                                        <p:tav tm="0">
                                          <p:val>
                                            <p:strVal val="0-#ppt_w/2"/>
                                          </p:val>
                                        </p:tav>
                                        <p:tav tm="100000">
                                          <p:val>
                                            <p:strVal val="#ppt_x"/>
                                          </p:val>
                                        </p:tav>
                                      </p:tavLst>
                                    </p:anim>
                                    <p:anim calcmode="lin" valueType="num">
                                      <p:cBhvr additive="repl">
                                        <p:cTn id="307" dur="500" fill="hold"/>
                                        <p:tgtEl>
                                          <p:spTgt spid="2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08" fill="hold">
                      <p:stCondLst>
                        <p:cond delay="indefinite"/>
                      </p:stCondLst>
                      <p:childTnLst>
                        <p:par>
                          <p:cTn id="309" fill="hold">
                            <p:stCondLst>
                              <p:cond delay="0"/>
                            </p:stCondLst>
                            <p:childTnLst>
                              <p:par>
                                <p:cTn id="310" nodeType="clickEffect" fill="hold" presetClass="entr" presetID="2" presetSubtype="8">
                                  <p:stCondLst>
                                    <p:cond delay="0"/>
                                  </p:stCondLst>
                                  <p:childTnLst>
                                    <p:set>
                                      <p:cBhvr>
                                        <p:cTn id="311" dur="1" fill="hold">
                                          <p:stCondLst>
                                            <p:cond delay="0"/>
                                          </p:stCondLst>
                                        </p:cTn>
                                        <p:tgtEl>
                                          <p:spTgt spid="226">
                                            <p:txEl>
                                              <p:pRg st="1" end="1"/>
                                            </p:txEl>
                                          </p:spTgt>
                                        </p:tgtEl>
                                        <p:attrNameLst>
                                          <p:attrName>style.visibility</p:attrName>
                                        </p:attrNameLst>
                                      </p:cBhvr>
                                      <p:to>
                                        <p:strVal val="visible"/>
                                      </p:to>
                                    </p:set>
                                    <p:anim calcmode="lin" valueType="num">
                                      <p:cBhvr additive="repl">
                                        <p:cTn id="312" dur="500" fill="hold"/>
                                        <p:tgtEl>
                                          <p:spTgt spid="226">
                                            <p:txEl>
                                              <p:pRg st="1" end="1"/>
                                            </p:txEl>
                                          </p:spTgt>
                                        </p:tgtEl>
                                        <p:attrNameLst>
                                          <p:attrName>ppt_x</p:attrName>
                                        </p:attrNameLst>
                                      </p:cBhvr>
                                      <p:tavLst>
                                        <p:tav tm="0">
                                          <p:val>
                                            <p:strVal val="0-#ppt_w/2"/>
                                          </p:val>
                                        </p:tav>
                                        <p:tav tm="100000">
                                          <p:val>
                                            <p:strVal val="#ppt_x"/>
                                          </p:val>
                                        </p:tav>
                                      </p:tavLst>
                                    </p:anim>
                                    <p:anim calcmode="lin" valueType="num">
                                      <p:cBhvr additive="repl">
                                        <p:cTn id="313" dur="500" fill="hold"/>
                                        <p:tgtEl>
                                          <p:spTgt spid="226">
                                            <p:txEl>
                                              <p:pRg st="1" end="1"/>
                                            </p:txEl>
                                          </p:spTgt>
                                        </p:tgtEl>
                                        <p:attrNameLst>
                                          <p:attrName>ppt_y</p:attrName>
                                        </p:attrNameLst>
                                      </p:cBhvr>
                                      <p:tavLst>
                                        <p:tav tm="0">
                                          <p:val>
                                            <p:strVal val="#ppt_y"/>
                                          </p:val>
                                        </p:tav>
                                        <p:tav tm="100000">
                                          <p:val>
                                            <p:strVal val="#ppt_y"/>
                                          </p:val>
                                        </p:tav>
                                      </p:tavLst>
                                    </p:anim>
                                  </p:childTnLst>
                                </p:cTn>
                              </p:par>
                            </p:childTnLst>
                          </p:cTn>
                        </p:par>
                        <p:par>
                          <p:cTn id="314" fill="hold">
                            <p:stCondLst>
                              <p:cond delay="500"/>
                            </p:stCondLst>
                            <p:childTnLst>
                              <p:par>
                                <p:cTn id="315" nodeType="afterEffect" fill="hold" presetClass="entr" presetID="14" presetSubtype="10">
                                  <p:stCondLst>
                                    <p:cond delay="0"/>
                                  </p:stCondLst>
                                  <p:childTnLst>
                                    <p:set>
                                      <p:cBhvr>
                                        <p:cTn id="316" dur="1" fill="hold">
                                          <p:stCondLst>
                                            <p:cond delay="0"/>
                                          </p:stCondLst>
                                        </p:cTn>
                                        <p:tgtEl>
                                          <p:spTgt spid="227"/>
                                        </p:tgtEl>
                                        <p:attrNameLst>
                                          <p:attrName>style.visibility</p:attrName>
                                        </p:attrNameLst>
                                      </p:cBhvr>
                                      <p:to>
                                        <p:strVal val="visible"/>
                                      </p:to>
                                    </p:set>
                                    <p:animEffect filter="randombar(horizontal)" transition="in">
                                      <p:cBhvr additive="repl">
                                        <p:cTn id="317" dur="500"/>
                                        <p:tgtEl>
                                          <p:spTgt spid="227"/>
                                        </p:tgtEl>
                                      </p:cBhvr>
                                    </p:animEffect>
                                  </p:childTnLst>
                                </p:cTn>
                              </p:par>
                            </p:childTnLst>
                          </p:cTn>
                        </p:par>
                      </p:childTnLst>
                    </p:cTn>
                  </p:par>
                  <p:par>
                    <p:cTn id="318" fill="hold">
                      <p:stCondLst>
                        <p:cond delay="indefinite"/>
                      </p:stCondLst>
                      <p:childTnLst>
                        <p:par>
                          <p:cTn id="319" fill="hold">
                            <p:stCondLst>
                              <p:cond delay="0"/>
                            </p:stCondLst>
                            <p:childTnLst>
                              <p:par>
                                <p:cTn id="320" nodeType="clickEffect" fill="hold" presetClass="entr" presetID="2" presetSubtype="8">
                                  <p:stCondLst>
                                    <p:cond delay="0"/>
                                  </p:stCondLst>
                                  <p:childTnLst>
                                    <p:set>
                                      <p:cBhvr>
                                        <p:cTn id="321" dur="1" fill="hold">
                                          <p:stCondLst>
                                            <p:cond delay="0"/>
                                          </p:stCondLst>
                                        </p:cTn>
                                        <p:tgtEl>
                                          <p:spTgt spid="226">
                                            <p:txEl>
                                              <p:pRg st="2" end="2"/>
                                            </p:txEl>
                                          </p:spTgt>
                                        </p:tgtEl>
                                        <p:attrNameLst>
                                          <p:attrName>style.visibility</p:attrName>
                                        </p:attrNameLst>
                                      </p:cBhvr>
                                      <p:to>
                                        <p:strVal val="visible"/>
                                      </p:to>
                                    </p:set>
                                    <p:anim calcmode="lin" valueType="num">
                                      <p:cBhvr additive="repl">
                                        <p:cTn id="322" dur="500" fill="hold"/>
                                        <p:tgtEl>
                                          <p:spTgt spid="226">
                                            <p:txEl>
                                              <p:pRg st="2" end="2"/>
                                            </p:txEl>
                                          </p:spTgt>
                                        </p:tgtEl>
                                        <p:attrNameLst>
                                          <p:attrName>ppt_x</p:attrName>
                                        </p:attrNameLst>
                                      </p:cBhvr>
                                      <p:tavLst>
                                        <p:tav tm="0">
                                          <p:val>
                                            <p:strVal val="0-#ppt_w/2"/>
                                          </p:val>
                                        </p:tav>
                                        <p:tav tm="100000">
                                          <p:val>
                                            <p:strVal val="#ppt_x"/>
                                          </p:val>
                                        </p:tav>
                                      </p:tavLst>
                                    </p:anim>
                                    <p:anim calcmode="lin" valueType="num">
                                      <p:cBhvr additive="repl">
                                        <p:cTn id="323" dur="500" fill="hold"/>
                                        <p:tgtEl>
                                          <p:spTgt spid="226">
                                            <p:txEl>
                                              <p:pRg st="2" end="2"/>
                                            </p:txEl>
                                          </p:spTgt>
                                        </p:tgtEl>
                                        <p:attrNameLst>
                                          <p:attrName>ppt_y</p:attrName>
                                        </p:attrNameLst>
                                      </p:cBhvr>
                                      <p:tavLst>
                                        <p:tav tm="0">
                                          <p:val>
                                            <p:strVal val="#ppt_y"/>
                                          </p:val>
                                        </p:tav>
                                        <p:tav tm="100000">
                                          <p:val>
                                            <p:strVal val="#ppt_y"/>
                                          </p:val>
                                        </p:tav>
                                      </p:tavLst>
                                    </p:anim>
                                  </p:childTnLst>
                                </p:cTn>
                              </p:par>
                            </p:childTnLst>
                          </p:cTn>
                        </p:par>
                        <p:par>
                          <p:cTn id="324" fill="hold">
                            <p:stCondLst>
                              <p:cond delay="500"/>
                            </p:stCondLst>
                            <p:childTnLst>
                              <p:par>
                                <p:cTn id="325" nodeType="afterEffect" fill="hold" presetClass="entr" presetID="14" presetSubtype="10">
                                  <p:stCondLst>
                                    <p:cond delay="0"/>
                                  </p:stCondLst>
                                  <p:childTnLst>
                                    <p:set>
                                      <p:cBhvr>
                                        <p:cTn id="326" dur="1" fill="hold">
                                          <p:stCondLst>
                                            <p:cond delay="0"/>
                                          </p:stCondLst>
                                        </p:cTn>
                                        <p:tgtEl>
                                          <p:spTgt spid="229"/>
                                        </p:tgtEl>
                                        <p:attrNameLst>
                                          <p:attrName>style.visibility</p:attrName>
                                        </p:attrNameLst>
                                      </p:cBhvr>
                                      <p:to>
                                        <p:strVal val="visible"/>
                                      </p:to>
                                    </p:set>
                                    <p:animEffect filter="randombar(horizontal)" transition="in">
                                      <p:cBhvr additive="repl">
                                        <p:cTn id="327" dur="500"/>
                                        <p:tgtEl>
                                          <p:spTgt spid="229"/>
                                        </p:tgtEl>
                                      </p:cBhvr>
                                    </p:animEffect>
                                  </p:childTnLst>
                                </p:cTn>
                              </p:par>
                            </p:childTnLst>
                          </p:cTn>
                        </p:par>
                      </p:childTnLst>
                    </p:cTn>
                  </p:par>
                  <p:par>
                    <p:cTn id="328" fill="hold">
                      <p:stCondLst>
                        <p:cond delay="indefinite"/>
                      </p:stCondLst>
                      <p:childTnLst>
                        <p:par>
                          <p:cTn id="329" fill="hold">
                            <p:stCondLst>
                              <p:cond delay="0"/>
                            </p:stCondLst>
                            <p:childTnLst>
                              <p:par>
                                <p:cTn id="330" nodeType="clickEffect" fill="hold" presetClass="entr" presetID="2" presetSubtype="8">
                                  <p:stCondLst>
                                    <p:cond delay="0"/>
                                  </p:stCondLst>
                                  <p:childTnLst>
                                    <p:set>
                                      <p:cBhvr>
                                        <p:cTn id="331" dur="1" fill="hold">
                                          <p:stCondLst>
                                            <p:cond delay="0"/>
                                          </p:stCondLst>
                                        </p:cTn>
                                        <p:tgtEl>
                                          <p:spTgt spid="226">
                                            <p:txEl>
                                              <p:pRg st="3" end="3"/>
                                            </p:txEl>
                                          </p:spTgt>
                                        </p:tgtEl>
                                        <p:attrNameLst>
                                          <p:attrName>style.visibility</p:attrName>
                                        </p:attrNameLst>
                                      </p:cBhvr>
                                      <p:to>
                                        <p:strVal val="visible"/>
                                      </p:to>
                                    </p:set>
                                    <p:anim calcmode="lin" valueType="num">
                                      <p:cBhvr additive="repl">
                                        <p:cTn id="332" dur="500" fill="hold"/>
                                        <p:tgtEl>
                                          <p:spTgt spid="226">
                                            <p:txEl>
                                              <p:pRg st="3" end="3"/>
                                            </p:txEl>
                                          </p:spTgt>
                                        </p:tgtEl>
                                        <p:attrNameLst>
                                          <p:attrName>ppt_x</p:attrName>
                                        </p:attrNameLst>
                                      </p:cBhvr>
                                      <p:tavLst>
                                        <p:tav tm="0">
                                          <p:val>
                                            <p:strVal val="0-#ppt_w/2"/>
                                          </p:val>
                                        </p:tav>
                                        <p:tav tm="100000">
                                          <p:val>
                                            <p:strVal val="#ppt_x"/>
                                          </p:val>
                                        </p:tav>
                                      </p:tavLst>
                                    </p:anim>
                                    <p:anim calcmode="lin" valueType="num">
                                      <p:cBhvr additive="repl">
                                        <p:cTn id="333" dur="500" fill="hold"/>
                                        <p:tgtEl>
                                          <p:spTgt spid="226">
                                            <p:txEl>
                                              <p:pRg st="3" end="3"/>
                                            </p:txEl>
                                          </p:spTgt>
                                        </p:tgtEl>
                                        <p:attrNameLst>
                                          <p:attrName>ppt_y</p:attrName>
                                        </p:attrNameLst>
                                      </p:cBhvr>
                                      <p:tavLst>
                                        <p:tav tm="0">
                                          <p:val>
                                            <p:strVal val="#ppt_y"/>
                                          </p:val>
                                        </p:tav>
                                        <p:tav tm="100000">
                                          <p:val>
                                            <p:strVal val="#ppt_y"/>
                                          </p:val>
                                        </p:tav>
                                      </p:tavLst>
                                    </p:anim>
                                  </p:childTnLst>
                                </p:cTn>
                              </p:par>
                            </p:childTnLst>
                          </p:cTn>
                        </p:par>
                        <p:par>
                          <p:cTn id="334" fill="hold">
                            <p:stCondLst>
                              <p:cond delay="500"/>
                            </p:stCondLst>
                            <p:childTnLst>
                              <p:par>
                                <p:cTn id="335" nodeType="afterEffect" fill="hold" presetClass="entr" presetID="14" presetSubtype="10">
                                  <p:stCondLst>
                                    <p:cond delay="0"/>
                                  </p:stCondLst>
                                  <p:childTnLst>
                                    <p:set>
                                      <p:cBhvr>
                                        <p:cTn id="336" dur="1" fill="hold">
                                          <p:stCondLst>
                                            <p:cond delay="0"/>
                                          </p:stCondLst>
                                        </p:cTn>
                                        <p:tgtEl>
                                          <p:spTgt spid="228"/>
                                        </p:tgtEl>
                                        <p:attrNameLst>
                                          <p:attrName>style.visibility</p:attrName>
                                        </p:attrNameLst>
                                      </p:cBhvr>
                                      <p:to>
                                        <p:strVal val="visible"/>
                                      </p:to>
                                    </p:set>
                                    <p:animEffect filter="randombar(horizontal)" transition="in">
                                      <p:cBhvr additive="repl">
                                        <p:cTn id="337" dur="500"/>
                                        <p:tgtEl>
                                          <p:spTgt spid="2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24132</TotalTime>
  <Application>LibreOffice/25.8.1.1$Windows_X86_64 LibreOffice_project/54047653041915e595ad4e45cccea684809c77b5</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2025-06-25T07:42:56Z</dcterms:created>
  <dc:creator/>
  <dc:description/>
  <dc:language>bg-BG</dc:language>
  <cp:lastModifiedBy/>
  <cp:lastPrinted>2025-10-18T15:44:38Z</cp:lastPrinted>
  <dcterms:modified xsi:type="dcterms:W3CDTF">2025-10-17T19:45:36Z</dcterms:modified>
  <cp:revision>262</cp:revision>
  <dc:subject/>
  <dc:title/>
</cp:coreProperties>
</file>

<file path=docProps/custom.xml><?xml version="1.0" encoding="utf-8"?>
<Properties xmlns="http://schemas.openxmlformats.org/officeDocument/2006/custom-properties" xmlns:vt="http://schemas.openxmlformats.org/officeDocument/2006/docPropsVTypes"/>
</file>