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presProps.xml" ContentType="application/vnd.openxmlformats-officedocument.presentationml.presProps+xml"/>
  <Override PartName="/ppt/slides/slide45.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46.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47.xml" ContentType="application/vnd.openxmlformats-officedocument.presentationml.slide+xml"/>
  <Override PartName="/ppt/slides/slide3.xml" ContentType="application/vnd.openxmlformats-officedocument.presentationml.slide+xml"/>
  <Override PartName="/ppt/slides/slide40.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42.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43.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49.xml" ContentType="application/vnd.openxmlformats-officedocument.presentationml.slide+xml"/>
  <Override PartName="/ppt/slides/slide14.xml" ContentType="application/vnd.openxmlformats-officedocument.presentationml.slide+xml"/>
  <Override PartName="/ppt/slides/slide48.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44.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10080625" cy="5670550"/>
  <p:notesSz cx="7559675" cy="10691813"/>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561600"/>
            <a:ext cx="9068760" cy="274680"/>
          </a:xfrm>
          <a:prstGeom prst="rect">
            <a:avLst/>
          </a:prstGeom>
          <a:noFill/>
          <a:ln w="0">
            <a:noFill/>
          </a:ln>
        </p:spPr>
        <p:txBody>
          <a:bodyPr lIns="0" rIns="0" tIns="0" bIns="0" anchor="ctr">
            <a:spAutoFit/>
          </a:bodyPr>
          <a:p>
            <a:pPr indent="0">
              <a:lnSpc>
                <a:spcPct val="100000"/>
              </a:lnSpc>
              <a:buNone/>
              <a:tabLst>
                <a:tab algn="l" pos="0"/>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3" name="PlaceHolder 2"/>
          <p:cNvSpPr>
            <a:spLocks noGrp="1"/>
          </p:cNvSpPr>
          <p:nvPr>
            <p:ph type="ftr" idx="1"/>
          </p:nvPr>
        </p:nvSpPr>
        <p:spPr>
          <a:xfrm>
            <a:off x="3447360" y="5165280"/>
            <a:ext cx="3192120" cy="388080"/>
          </a:xfrm>
          <a:prstGeom prst="rect">
            <a:avLst/>
          </a:prstGeom>
          <a:noFill/>
          <a:ln w="0">
            <a:noFill/>
          </a:ln>
        </p:spPr>
        <p:txBody>
          <a:bodyPr lIns="0" rIns="0" tIns="0" bIns="0" anchor="t">
            <a:noAutofit/>
          </a:bodyPr>
          <a:lstStyle>
            <a:lvl1pPr indent="0" algn="ctr">
              <a:lnSpc>
                <a:spcPct val="100000"/>
              </a:lnSpc>
              <a:buNone/>
              <a:tabLst>
                <a:tab algn="l" pos="0"/>
              </a:tabLst>
              <a:defRPr lang="bg-BG" sz="1400" b="0" u="none" strike="noStrike">
                <a:solidFill>
                  <a:srgbClr val="000000"/>
                </a:solidFill>
                <a:effectLst/>
                <a:uFillTx/>
                <a:latin typeface="Times New Roman"/>
              </a:defRPr>
            </a:lvl1pPr>
          </a:lstStyle>
          <a:p>
            <a:pPr indent="0" algn="ctr">
              <a:lnSpc>
                <a:spcPct val="100000"/>
              </a:lnSpc>
              <a:buNone/>
              <a:tabLst>
                <a:tab algn="l" pos="0"/>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4" name="PlaceHolder 3"/>
          <p:cNvSpPr>
            <a:spLocks noGrp="1"/>
          </p:cNvSpPr>
          <p:nvPr>
            <p:ph type="sldNum" idx="2"/>
          </p:nvPr>
        </p:nvSpPr>
        <p:spPr>
          <a:xfrm>
            <a:off x="7227360" y="5165280"/>
            <a:ext cx="2345400" cy="388080"/>
          </a:xfrm>
          <a:prstGeom prst="rect">
            <a:avLst/>
          </a:prstGeom>
          <a:noFill/>
          <a:ln w="0">
            <a:noFill/>
          </a:ln>
        </p:spPr>
        <p:txBody>
          <a:bodyPr lIns="0" rIns="0" tIns="0" bIns="0" anchor="t">
            <a:noAutofit/>
          </a:bodyPr>
          <a:lstStyle>
            <a:lvl1pPr indent="0" algn="r">
              <a:lnSpc>
                <a:spcPct val="100000"/>
              </a:lnSpc>
              <a:buNone/>
              <a:tabLst>
                <a:tab algn="l" pos="0"/>
              </a:tabLst>
              <a:defRPr lang="bg-BG" sz="1400" b="0" u="none" strike="noStrike">
                <a:solidFill>
                  <a:srgbClr val="000000"/>
                </a:solidFill>
                <a:effectLst/>
                <a:uFillTx/>
                <a:latin typeface="Times New Roman"/>
              </a:defRPr>
            </a:lvl1pPr>
          </a:lstStyle>
          <a:p>
            <a:pPr indent="0" algn="r">
              <a:lnSpc>
                <a:spcPct val="100000"/>
              </a:lnSpc>
              <a:buNone/>
              <a:tabLst>
                <a:tab algn="l" pos="0"/>
              </a:tabLst>
            </a:pPr>
            <a:fld id="{A27364C0-7781-4C28-8A43-C0172454DB21}"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5" name="PlaceHolder 4"/>
          <p:cNvSpPr>
            <a:spLocks noGrp="1"/>
          </p:cNvSpPr>
          <p:nvPr>
            <p:ph type="dt" idx="3"/>
          </p:nvPr>
        </p:nvSpPr>
        <p:spPr>
          <a:xfrm>
            <a:off x="504000" y="5165280"/>
            <a:ext cx="2345400" cy="388080"/>
          </a:xfrm>
          <a:prstGeom prst="rect">
            <a:avLst/>
          </a:prstGeom>
          <a:noFill/>
          <a:ln w="0">
            <a:noFill/>
          </a:ln>
        </p:spPr>
        <p:txBody>
          <a:bodyPr lIns="0" rIns="0" tIns="0" bIns="0" anchor="t">
            <a:noAutofit/>
          </a:bodyPr>
          <a:lstStyle>
            <a:lvl1pPr indent="0">
              <a:lnSpc>
                <a:spcPct val="100000"/>
              </a:lnSpc>
              <a:buNone/>
              <a:tabLst>
                <a:tab algn="l" pos="0"/>
              </a:tabLst>
              <a:defRPr lang="bg-BG" sz="1400" b="0" u="none" strike="noStrike">
                <a:solidFill>
                  <a:srgbClr val="000000"/>
                </a:solidFill>
                <a:effectLst/>
                <a:uFillTx/>
                <a:latin typeface="Times New Roman"/>
              </a:defRPr>
            </a:lvl1pPr>
          </a:lstStyle>
          <a:p>
            <a:pPr indent="0">
              <a:lnSpc>
                <a:spcPct val="100000"/>
              </a:lnSpc>
              <a:buNone/>
              <a:tabLst>
                <a:tab algn="l" pos="0"/>
              </a:tabLst>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
        <p:nvSpPr>
          <p:cNvPr id="6" name="PlaceHolder 5"/>
          <p:cNvSpPr>
            <a:spLocks noGrp="1"/>
          </p:cNvSpPr>
          <p:nvPr>
            <p:ph type="body"/>
          </p:nvPr>
        </p:nvSpPr>
        <p:spPr>
          <a:xfrm>
            <a:off x="504000" y="1326600"/>
            <a:ext cx="9069480" cy="328608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bg-BG" sz="2800" b="0" u="none" strike="noStrike">
                <a:solidFill>
                  <a:srgbClr val="000000"/>
                </a:solidFill>
                <a:effectLst/>
                <a:uFillTx/>
                <a:latin typeface="Arial"/>
              </a:rPr>
              <a:t>Second Outline Level</a:t>
            </a:r>
            <a:endParaRPr lang="bg-BG" sz="2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bg-BG" sz="2400" b="0" u="none" strike="noStrike">
                <a:solidFill>
                  <a:srgbClr val="000000"/>
                </a:solidFill>
                <a:effectLst/>
                <a:uFillTx/>
                <a:latin typeface="Arial"/>
              </a:rPr>
              <a:t>Third Outline Level</a:t>
            </a:r>
            <a:endParaRPr lang="bg-BG" sz="24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bg-BG" sz="2000" b="0" u="none" strike="noStrike">
                <a:solidFill>
                  <a:srgbClr val="000000"/>
                </a:solidFill>
                <a:effectLst/>
                <a:uFillTx/>
                <a:latin typeface="Arial"/>
              </a:rPr>
              <a:t>Fourth Outline Level</a:t>
            </a:r>
            <a:endParaRPr lang="bg-BG" sz="20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bg-BG" sz="2000" b="0" u="none" strike="noStrike">
                <a:solidFill>
                  <a:srgbClr val="000000"/>
                </a:solidFill>
                <a:effectLst/>
                <a:uFillTx/>
                <a:latin typeface="Arial"/>
              </a:rPr>
              <a:t>Fifth Outline Level</a:t>
            </a:r>
            <a:endParaRPr lang="bg-BG" sz="20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bg-BG" sz="2000" b="0" u="none" strike="noStrike">
                <a:solidFill>
                  <a:srgbClr val="000000"/>
                </a:solidFill>
                <a:effectLst/>
                <a:uFillTx/>
                <a:latin typeface="Arial"/>
              </a:rPr>
              <a:t>Sixth Outline Level</a:t>
            </a:r>
            <a:endParaRPr lang="bg-BG" sz="20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bg-BG" sz="2000" b="0" u="none" strike="noStrike">
                <a:solidFill>
                  <a:srgbClr val="000000"/>
                </a:solidFill>
                <a:effectLst/>
                <a:uFillTx/>
                <a:latin typeface="Arial"/>
              </a:rPr>
              <a:t>Seventh Outline Level</a:t>
            </a:r>
            <a:endParaRPr lang="bg-BG" sz="2000" b="0" u="none" strike="noStrike">
              <a:solidFill>
                <a:srgbClr val="000000"/>
              </a:solidFill>
              <a:effectLst/>
              <a:uFillTx/>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561600"/>
            <a:ext cx="9068760" cy="274680"/>
          </a:xfrm>
          <a:prstGeom prst="rect">
            <a:avLst/>
          </a:prstGeom>
          <a:noFill/>
          <a:ln w="0">
            <a:noFill/>
          </a:ln>
        </p:spPr>
        <p:txBody>
          <a:bodyPr lIns="0" rIns="0" tIns="0" bIns="0" anchor="ctr">
            <a:spAutoFit/>
          </a:bodyPr>
          <a:p>
            <a:pPr indent="0">
              <a:lnSpc>
                <a:spcPct val="100000"/>
              </a:lnSpc>
              <a:buNone/>
              <a:tabLst>
                <a:tab algn="l" pos="0"/>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8" name="PlaceHolder 2"/>
          <p:cNvSpPr>
            <a:spLocks noGrp="1"/>
          </p:cNvSpPr>
          <p:nvPr>
            <p:ph type="ftr" idx="4"/>
          </p:nvPr>
        </p:nvSpPr>
        <p:spPr>
          <a:xfrm>
            <a:off x="3447360" y="5165280"/>
            <a:ext cx="3192120" cy="388080"/>
          </a:xfrm>
          <a:prstGeom prst="rect">
            <a:avLst/>
          </a:prstGeom>
          <a:noFill/>
          <a:ln w="0">
            <a:noFill/>
          </a:ln>
        </p:spPr>
        <p:txBody>
          <a:bodyPr lIns="0" rIns="0" tIns="0" bIns="0" anchor="t">
            <a:noAutofit/>
          </a:bodyPr>
          <a:lstStyle>
            <a:lvl1pPr indent="0" algn="ctr">
              <a:lnSpc>
                <a:spcPct val="100000"/>
              </a:lnSpc>
              <a:buNone/>
              <a:tabLst>
                <a:tab algn="l" pos="0"/>
              </a:tabLst>
              <a:defRPr lang="bg-BG" sz="1400" b="0" u="none" strike="noStrike">
                <a:solidFill>
                  <a:srgbClr val="000000"/>
                </a:solidFill>
                <a:effectLst/>
                <a:uFillTx/>
                <a:latin typeface="Times New Roman"/>
              </a:defRPr>
            </a:lvl1pPr>
          </a:lstStyle>
          <a:p>
            <a:pPr indent="0" algn="ctr">
              <a:lnSpc>
                <a:spcPct val="100000"/>
              </a:lnSpc>
              <a:buNone/>
              <a:tabLst>
                <a:tab algn="l" pos="0"/>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9" name="PlaceHolder 3"/>
          <p:cNvSpPr>
            <a:spLocks noGrp="1"/>
          </p:cNvSpPr>
          <p:nvPr>
            <p:ph type="sldNum" idx="5"/>
          </p:nvPr>
        </p:nvSpPr>
        <p:spPr>
          <a:xfrm>
            <a:off x="7227360" y="5165280"/>
            <a:ext cx="2345400" cy="388080"/>
          </a:xfrm>
          <a:prstGeom prst="rect">
            <a:avLst/>
          </a:prstGeom>
          <a:noFill/>
          <a:ln w="0">
            <a:noFill/>
          </a:ln>
        </p:spPr>
        <p:txBody>
          <a:bodyPr lIns="0" rIns="0" tIns="0" bIns="0" anchor="t">
            <a:noAutofit/>
          </a:bodyPr>
          <a:lstStyle>
            <a:lvl1pPr indent="0" algn="r">
              <a:lnSpc>
                <a:spcPct val="100000"/>
              </a:lnSpc>
              <a:buNone/>
              <a:tabLst>
                <a:tab algn="l" pos="0"/>
              </a:tabLst>
              <a:defRPr lang="bg-BG" sz="1400" b="0" u="none" strike="noStrike">
                <a:solidFill>
                  <a:srgbClr val="000000"/>
                </a:solidFill>
                <a:effectLst/>
                <a:uFillTx/>
                <a:latin typeface="Times New Roman"/>
              </a:defRPr>
            </a:lvl1pPr>
          </a:lstStyle>
          <a:p>
            <a:pPr indent="0" algn="r">
              <a:lnSpc>
                <a:spcPct val="100000"/>
              </a:lnSpc>
              <a:buNone/>
              <a:tabLst>
                <a:tab algn="l" pos="0"/>
              </a:tabLst>
            </a:pPr>
            <a:fld id="{95E576C7-660A-426B-9AB0-1E63037C4395}"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10" name="PlaceHolder 4"/>
          <p:cNvSpPr>
            <a:spLocks noGrp="1"/>
          </p:cNvSpPr>
          <p:nvPr>
            <p:ph type="dt" idx="6"/>
          </p:nvPr>
        </p:nvSpPr>
        <p:spPr>
          <a:xfrm>
            <a:off x="504000" y="5165280"/>
            <a:ext cx="2345400" cy="388080"/>
          </a:xfrm>
          <a:prstGeom prst="rect">
            <a:avLst/>
          </a:prstGeom>
          <a:noFill/>
          <a:ln w="0">
            <a:noFill/>
          </a:ln>
        </p:spPr>
        <p:txBody>
          <a:bodyPr lIns="0" rIns="0" tIns="0" bIns="0" anchor="t">
            <a:noAutofit/>
          </a:bodyPr>
          <a:lstStyle>
            <a:lvl1pPr indent="0">
              <a:lnSpc>
                <a:spcPct val="100000"/>
              </a:lnSpc>
              <a:buNone/>
              <a:tabLst>
                <a:tab algn="l" pos="0"/>
              </a:tabLst>
              <a:defRPr lang="bg-BG" sz="1400" b="0" u="none" strike="noStrike">
                <a:solidFill>
                  <a:srgbClr val="000000"/>
                </a:solidFill>
                <a:effectLst/>
                <a:uFillTx/>
                <a:latin typeface="Times New Roman"/>
              </a:defRPr>
            </a:lvl1pPr>
          </a:lstStyle>
          <a:p>
            <a:pPr indent="0">
              <a:lnSpc>
                <a:spcPct val="100000"/>
              </a:lnSpc>
              <a:buNone/>
              <a:tabLst>
                <a:tab algn="l" pos="0"/>
              </a:tabLst>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
        <p:nvSpPr>
          <p:cNvPr id="11" name="PlaceHolder 5"/>
          <p:cNvSpPr>
            <a:spLocks noGrp="1"/>
          </p:cNvSpPr>
          <p:nvPr>
            <p:ph type="body"/>
          </p:nvPr>
        </p:nvSpPr>
        <p:spPr>
          <a:xfrm>
            <a:off x="504000" y="1326600"/>
            <a:ext cx="9069480" cy="328608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bg-BG" sz="2800" b="0" u="none" strike="noStrike">
                <a:solidFill>
                  <a:srgbClr val="000000"/>
                </a:solidFill>
                <a:effectLst/>
                <a:uFillTx/>
                <a:latin typeface="Arial"/>
              </a:rPr>
              <a:t>Second Outline Level</a:t>
            </a:r>
            <a:endParaRPr lang="bg-BG" sz="2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bg-BG" sz="2400" b="0" u="none" strike="noStrike">
                <a:solidFill>
                  <a:srgbClr val="000000"/>
                </a:solidFill>
                <a:effectLst/>
                <a:uFillTx/>
                <a:latin typeface="Arial"/>
              </a:rPr>
              <a:t>Third Outline Level</a:t>
            </a:r>
            <a:endParaRPr lang="bg-BG" sz="24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bg-BG" sz="2000" b="0" u="none" strike="noStrike">
                <a:solidFill>
                  <a:srgbClr val="000000"/>
                </a:solidFill>
                <a:effectLst/>
                <a:uFillTx/>
                <a:latin typeface="Arial"/>
              </a:rPr>
              <a:t>Fourth Outline Level</a:t>
            </a:r>
            <a:endParaRPr lang="bg-BG" sz="20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bg-BG" sz="2000" b="0" u="none" strike="noStrike">
                <a:solidFill>
                  <a:srgbClr val="000000"/>
                </a:solidFill>
                <a:effectLst/>
                <a:uFillTx/>
                <a:latin typeface="Arial"/>
              </a:rPr>
              <a:t>Fifth Outline Level</a:t>
            </a:r>
            <a:endParaRPr lang="bg-BG" sz="20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bg-BG" sz="2000" b="0" u="none" strike="noStrike">
                <a:solidFill>
                  <a:srgbClr val="000000"/>
                </a:solidFill>
                <a:effectLst/>
                <a:uFillTx/>
                <a:latin typeface="Arial"/>
              </a:rPr>
              <a:t>Sixth Outline Level</a:t>
            </a:r>
            <a:endParaRPr lang="bg-BG" sz="20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bg-BG" sz="2000" b="0" u="none" strike="noStrike">
                <a:solidFill>
                  <a:srgbClr val="000000"/>
                </a:solidFill>
                <a:effectLst/>
                <a:uFillTx/>
                <a:latin typeface="Arial"/>
              </a:rPr>
              <a:t>Seventh Outline Level</a:t>
            </a:r>
            <a:endParaRPr lang="bg-BG" sz="2000" b="0" u="none" strike="noStrike">
              <a:solidFill>
                <a:srgbClr val="000000"/>
              </a:solidFill>
              <a:effectLst/>
              <a:uFillTx/>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3">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561600"/>
            <a:ext cx="9068760" cy="274680"/>
          </a:xfrm>
          <a:prstGeom prst="rect">
            <a:avLst/>
          </a:prstGeom>
          <a:noFill/>
          <a:ln w="0">
            <a:noFill/>
          </a:ln>
        </p:spPr>
        <p:txBody>
          <a:bodyPr lIns="0" rIns="0" tIns="0" bIns="0" anchor="ctr">
            <a:spAutoFit/>
          </a:bodyPr>
          <a:p>
            <a:pPr indent="0">
              <a:lnSpc>
                <a:spcPct val="100000"/>
              </a:lnSpc>
              <a:buNone/>
              <a:tabLst>
                <a:tab algn="l" pos="0"/>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13" name="PlaceHolder 2"/>
          <p:cNvSpPr>
            <a:spLocks noGrp="1"/>
          </p:cNvSpPr>
          <p:nvPr>
            <p:ph type="body"/>
          </p:nvPr>
        </p:nvSpPr>
        <p:spPr>
          <a:xfrm>
            <a:off x="504000" y="1326600"/>
            <a:ext cx="4424040" cy="2901240"/>
          </a:xfrm>
          <a:prstGeom prst="rect">
            <a:avLst/>
          </a:prstGeom>
          <a:noFill/>
          <a:ln w="0">
            <a:noFill/>
          </a:ln>
        </p:spPr>
        <p:txBody>
          <a:bodyPr lIns="0" rIns="0" tIns="0" bIns="0" anchor="t">
            <a:spAutoFit/>
          </a:bodyPr>
          <a:p>
            <a:pPr marL="432000" indent="-324000">
              <a:lnSpc>
                <a:spcPct val="100000"/>
              </a:lnSpc>
              <a:spcBef>
                <a:spcPts val="1417"/>
              </a:spcBef>
              <a:buClr>
                <a:srgbClr val="000000"/>
              </a:buClr>
              <a:buSzPct val="45000"/>
              <a:buFont typeface="Wingdings" charset="2"/>
              <a:buChar char=""/>
            </a:pPr>
            <a:r>
              <a:rPr lang="bg-BG" sz="1800" b="0" u="none" strike="noStrike">
                <a:solidFill>
                  <a:srgbClr val="000000"/>
                </a:solidFill>
                <a:effectLst/>
                <a:uFillTx/>
                <a:latin typeface="Arial"/>
              </a:rPr>
              <a:t>Click to edit the outline text format</a:t>
            </a:r>
            <a:endParaRPr lang="bg-BG" sz="1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bg-BG" sz="1800" b="0" u="none" strike="noStrike">
                <a:solidFill>
                  <a:srgbClr val="000000"/>
                </a:solidFill>
                <a:effectLst/>
                <a:uFillTx/>
                <a:latin typeface="Arial"/>
              </a:rPr>
              <a:t>Second Outline Level</a:t>
            </a:r>
            <a:endParaRPr lang="bg-BG" sz="1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bg-BG" sz="1800" b="0" u="none" strike="noStrike">
                <a:solidFill>
                  <a:srgbClr val="000000"/>
                </a:solidFill>
                <a:effectLst/>
                <a:uFillTx/>
                <a:latin typeface="Arial"/>
              </a:rPr>
              <a:t>Third Outline Level</a:t>
            </a:r>
            <a:endParaRPr lang="bg-BG" sz="18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bg-BG" sz="1800" b="0" u="none" strike="noStrike">
                <a:solidFill>
                  <a:srgbClr val="000000"/>
                </a:solidFill>
                <a:effectLst/>
                <a:uFillTx/>
                <a:latin typeface="Arial"/>
              </a:rPr>
              <a:t>Fourth Outline Level</a:t>
            </a:r>
            <a:endParaRPr lang="bg-BG" sz="18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bg-BG" sz="1800" b="0" u="none" strike="noStrike">
                <a:solidFill>
                  <a:srgbClr val="000000"/>
                </a:solidFill>
                <a:effectLst/>
                <a:uFillTx/>
                <a:latin typeface="Arial"/>
              </a:rPr>
              <a:t>Fifth Outline Level</a:t>
            </a:r>
            <a:endParaRPr lang="bg-BG" sz="18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bg-BG" sz="1800" b="0" u="none" strike="noStrike">
                <a:solidFill>
                  <a:srgbClr val="000000"/>
                </a:solidFill>
                <a:effectLst/>
                <a:uFillTx/>
                <a:latin typeface="Arial"/>
              </a:rPr>
              <a:t>Sixth Outline Level</a:t>
            </a:r>
            <a:endParaRPr lang="bg-BG" sz="18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bg-BG" sz="1800" b="0" u="none" strike="noStrike">
                <a:solidFill>
                  <a:srgbClr val="000000"/>
                </a:solidFill>
                <a:effectLst/>
                <a:uFillTx/>
                <a:latin typeface="Arial"/>
              </a:rPr>
              <a:t>Seventh Outline Level</a:t>
            </a:r>
            <a:endParaRPr lang="bg-BG" sz="1800" b="0" u="none" strike="noStrike">
              <a:solidFill>
                <a:srgbClr val="000000"/>
              </a:solidFill>
              <a:effectLst/>
              <a:uFillTx/>
              <a:latin typeface="Arial"/>
            </a:endParaRPr>
          </a:p>
        </p:txBody>
      </p:sp>
      <p:sp>
        <p:nvSpPr>
          <p:cNvPr id="14" name="PlaceHolder 3"/>
          <p:cNvSpPr>
            <a:spLocks noGrp="1"/>
          </p:cNvSpPr>
          <p:nvPr>
            <p:ph type="body"/>
          </p:nvPr>
        </p:nvSpPr>
        <p:spPr>
          <a:xfrm>
            <a:off x="5152680" y="1326600"/>
            <a:ext cx="4424040" cy="2901240"/>
          </a:xfrm>
          <a:prstGeom prst="rect">
            <a:avLst/>
          </a:prstGeom>
          <a:noFill/>
          <a:ln w="0">
            <a:noFill/>
          </a:ln>
        </p:spPr>
        <p:txBody>
          <a:bodyPr lIns="0" rIns="0" tIns="0" bIns="0" anchor="t">
            <a:spAutoFit/>
          </a:bodyPr>
          <a:p>
            <a:pPr marL="432000" indent="-324000">
              <a:lnSpc>
                <a:spcPct val="100000"/>
              </a:lnSpc>
              <a:spcBef>
                <a:spcPts val="1417"/>
              </a:spcBef>
              <a:buClr>
                <a:srgbClr val="000000"/>
              </a:buClr>
              <a:buSzPct val="45000"/>
              <a:buFont typeface="Wingdings" charset="2"/>
              <a:buChar char=""/>
            </a:pPr>
            <a:r>
              <a:rPr lang="bg-BG" sz="1800" b="0" u="none" strike="noStrike">
                <a:solidFill>
                  <a:srgbClr val="000000"/>
                </a:solidFill>
                <a:effectLst/>
                <a:uFillTx/>
                <a:latin typeface="Arial"/>
              </a:rPr>
              <a:t>Click to edit the outline text format</a:t>
            </a:r>
            <a:endParaRPr lang="bg-BG" sz="1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bg-BG" sz="1800" b="0" u="none" strike="noStrike">
                <a:solidFill>
                  <a:srgbClr val="000000"/>
                </a:solidFill>
                <a:effectLst/>
                <a:uFillTx/>
                <a:latin typeface="Arial"/>
              </a:rPr>
              <a:t>Second Outline Level</a:t>
            </a:r>
            <a:endParaRPr lang="bg-BG" sz="1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bg-BG" sz="1800" b="0" u="none" strike="noStrike">
                <a:solidFill>
                  <a:srgbClr val="000000"/>
                </a:solidFill>
                <a:effectLst/>
                <a:uFillTx/>
                <a:latin typeface="Arial"/>
              </a:rPr>
              <a:t>Third Outline Level</a:t>
            </a:r>
            <a:endParaRPr lang="bg-BG" sz="18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bg-BG" sz="1800" b="0" u="none" strike="noStrike">
                <a:solidFill>
                  <a:srgbClr val="000000"/>
                </a:solidFill>
                <a:effectLst/>
                <a:uFillTx/>
                <a:latin typeface="Arial"/>
              </a:rPr>
              <a:t>Fourth Outline Level</a:t>
            </a:r>
            <a:endParaRPr lang="bg-BG" sz="18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bg-BG" sz="1800" b="0" u="none" strike="noStrike">
                <a:solidFill>
                  <a:srgbClr val="000000"/>
                </a:solidFill>
                <a:effectLst/>
                <a:uFillTx/>
                <a:latin typeface="Arial"/>
              </a:rPr>
              <a:t>Fifth Outline Level</a:t>
            </a:r>
            <a:endParaRPr lang="bg-BG" sz="18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bg-BG" sz="1800" b="0" u="none" strike="noStrike">
                <a:solidFill>
                  <a:srgbClr val="000000"/>
                </a:solidFill>
                <a:effectLst/>
                <a:uFillTx/>
                <a:latin typeface="Arial"/>
              </a:rPr>
              <a:t>Sixth Outline Level</a:t>
            </a:r>
            <a:endParaRPr lang="bg-BG" sz="18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bg-BG" sz="1800" b="0" u="none" strike="noStrike">
                <a:solidFill>
                  <a:srgbClr val="000000"/>
                </a:solidFill>
                <a:effectLst/>
                <a:uFillTx/>
                <a:latin typeface="Arial"/>
              </a:rPr>
              <a:t>Seventh Outline Level</a:t>
            </a:r>
            <a:endParaRPr lang="bg-BG" sz="1800" b="0" u="none" strike="noStrike">
              <a:solidFill>
                <a:srgbClr val="000000"/>
              </a:solidFill>
              <a:effectLst/>
              <a:uFillTx/>
              <a:latin typeface="Arial"/>
            </a:endParaRPr>
          </a:p>
        </p:txBody>
      </p:sp>
      <p:sp>
        <p:nvSpPr>
          <p:cNvPr id="15" name="PlaceHolder 4"/>
          <p:cNvSpPr>
            <a:spLocks noGrp="1"/>
          </p:cNvSpPr>
          <p:nvPr>
            <p:ph type="body"/>
          </p:nvPr>
        </p:nvSpPr>
        <p:spPr>
          <a:xfrm>
            <a:off x="504000" y="2460240"/>
            <a:ext cx="4424040" cy="2901240"/>
          </a:xfrm>
          <a:prstGeom prst="rect">
            <a:avLst/>
          </a:prstGeom>
          <a:noFill/>
          <a:ln w="0">
            <a:noFill/>
          </a:ln>
        </p:spPr>
        <p:txBody>
          <a:bodyPr lIns="0" rIns="0" tIns="0" bIns="0" anchor="t">
            <a:spAutoFit/>
          </a:bodyPr>
          <a:p>
            <a:pPr marL="432000" indent="-324000">
              <a:lnSpc>
                <a:spcPct val="100000"/>
              </a:lnSpc>
              <a:spcBef>
                <a:spcPts val="1417"/>
              </a:spcBef>
              <a:buClr>
                <a:srgbClr val="000000"/>
              </a:buClr>
              <a:buSzPct val="45000"/>
              <a:buFont typeface="Wingdings" charset="2"/>
              <a:buChar char=""/>
            </a:pPr>
            <a:r>
              <a:rPr lang="bg-BG" sz="1800" b="0" u="none" strike="noStrike">
                <a:solidFill>
                  <a:srgbClr val="000000"/>
                </a:solidFill>
                <a:effectLst/>
                <a:uFillTx/>
                <a:latin typeface="Arial"/>
              </a:rPr>
              <a:t>Click to edit the outline text format</a:t>
            </a:r>
            <a:endParaRPr lang="bg-BG" sz="1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bg-BG" sz="1800" b="0" u="none" strike="noStrike">
                <a:solidFill>
                  <a:srgbClr val="000000"/>
                </a:solidFill>
                <a:effectLst/>
                <a:uFillTx/>
                <a:latin typeface="Arial"/>
              </a:rPr>
              <a:t>Second Outline Level</a:t>
            </a:r>
            <a:endParaRPr lang="bg-BG" sz="1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bg-BG" sz="1800" b="0" u="none" strike="noStrike">
                <a:solidFill>
                  <a:srgbClr val="000000"/>
                </a:solidFill>
                <a:effectLst/>
                <a:uFillTx/>
                <a:latin typeface="Arial"/>
              </a:rPr>
              <a:t>Third Outline Level</a:t>
            </a:r>
            <a:endParaRPr lang="bg-BG" sz="18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bg-BG" sz="1800" b="0" u="none" strike="noStrike">
                <a:solidFill>
                  <a:srgbClr val="000000"/>
                </a:solidFill>
                <a:effectLst/>
                <a:uFillTx/>
                <a:latin typeface="Arial"/>
              </a:rPr>
              <a:t>Fourth Outline Level</a:t>
            </a:r>
            <a:endParaRPr lang="bg-BG" sz="18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bg-BG" sz="1800" b="0" u="none" strike="noStrike">
                <a:solidFill>
                  <a:srgbClr val="000000"/>
                </a:solidFill>
                <a:effectLst/>
                <a:uFillTx/>
                <a:latin typeface="Arial"/>
              </a:rPr>
              <a:t>Fifth Outline Level</a:t>
            </a:r>
            <a:endParaRPr lang="bg-BG" sz="18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bg-BG" sz="1800" b="0" u="none" strike="noStrike">
                <a:solidFill>
                  <a:srgbClr val="000000"/>
                </a:solidFill>
                <a:effectLst/>
                <a:uFillTx/>
                <a:latin typeface="Arial"/>
              </a:rPr>
              <a:t>Sixth Outline Level</a:t>
            </a:r>
            <a:endParaRPr lang="bg-BG" sz="18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bg-BG" sz="1800" b="0" u="none" strike="noStrike">
                <a:solidFill>
                  <a:srgbClr val="000000"/>
                </a:solidFill>
                <a:effectLst/>
                <a:uFillTx/>
                <a:latin typeface="Arial"/>
              </a:rPr>
              <a:t>Seventh Outline Level</a:t>
            </a:r>
            <a:endParaRPr lang="bg-BG" sz="1800" b="0" u="none" strike="noStrike">
              <a:solidFill>
                <a:srgbClr val="000000"/>
              </a:solidFill>
              <a:effectLst/>
              <a:uFillTx/>
              <a:latin typeface="Arial"/>
            </a:endParaRPr>
          </a:p>
        </p:txBody>
      </p:sp>
      <p:sp>
        <p:nvSpPr>
          <p:cNvPr id="16" name="PlaceHolder 5"/>
          <p:cNvSpPr>
            <a:spLocks noGrp="1"/>
          </p:cNvSpPr>
          <p:nvPr>
            <p:ph type="ftr" idx="7"/>
          </p:nvPr>
        </p:nvSpPr>
        <p:spPr>
          <a:xfrm>
            <a:off x="3447360" y="5165280"/>
            <a:ext cx="3192120" cy="388080"/>
          </a:xfrm>
          <a:prstGeom prst="rect">
            <a:avLst/>
          </a:prstGeom>
          <a:noFill/>
          <a:ln w="0">
            <a:noFill/>
          </a:ln>
        </p:spPr>
        <p:txBody>
          <a:bodyPr lIns="0" rIns="0" tIns="0" bIns="0" anchor="t">
            <a:noAutofit/>
          </a:bodyPr>
          <a:lstStyle>
            <a:lvl1pPr indent="0" algn="ctr">
              <a:lnSpc>
                <a:spcPct val="100000"/>
              </a:lnSpc>
              <a:buNone/>
              <a:tabLst>
                <a:tab algn="l" pos="0"/>
              </a:tabLst>
              <a:defRPr lang="bg-BG" sz="1400" b="0" u="none" strike="noStrike">
                <a:solidFill>
                  <a:srgbClr val="000000"/>
                </a:solidFill>
                <a:effectLst/>
                <a:uFillTx/>
                <a:latin typeface="Times New Roman"/>
              </a:defRPr>
            </a:lvl1pPr>
          </a:lstStyle>
          <a:p>
            <a:pPr indent="0" algn="ctr">
              <a:lnSpc>
                <a:spcPct val="100000"/>
              </a:lnSpc>
              <a:buNone/>
              <a:tabLst>
                <a:tab algn="l" pos="0"/>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17" name="PlaceHolder 6"/>
          <p:cNvSpPr>
            <a:spLocks noGrp="1"/>
          </p:cNvSpPr>
          <p:nvPr>
            <p:ph type="sldNum" idx="8"/>
          </p:nvPr>
        </p:nvSpPr>
        <p:spPr>
          <a:xfrm>
            <a:off x="7227360" y="5165280"/>
            <a:ext cx="2345400" cy="388080"/>
          </a:xfrm>
          <a:prstGeom prst="rect">
            <a:avLst/>
          </a:prstGeom>
          <a:noFill/>
          <a:ln w="0">
            <a:noFill/>
          </a:ln>
        </p:spPr>
        <p:txBody>
          <a:bodyPr lIns="0" rIns="0" tIns="0" bIns="0" anchor="t">
            <a:noAutofit/>
          </a:bodyPr>
          <a:lstStyle>
            <a:lvl1pPr indent="0" algn="r">
              <a:lnSpc>
                <a:spcPct val="100000"/>
              </a:lnSpc>
              <a:buNone/>
              <a:tabLst>
                <a:tab algn="l" pos="0"/>
              </a:tabLst>
              <a:defRPr lang="bg-BG" sz="1400" b="0" u="none" strike="noStrike">
                <a:solidFill>
                  <a:srgbClr val="000000"/>
                </a:solidFill>
                <a:effectLst/>
                <a:uFillTx/>
                <a:latin typeface="Times New Roman"/>
              </a:defRPr>
            </a:lvl1pPr>
          </a:lstStyle>
          <a:p>
            <a:pPr indent="0" algn="r">
              <a:lnSpc>
                <a:spcPct val="100000"/>
              </a:lnSpc>
              <a:buNone/>
              <a:tabLst>
                <a:tab algn="l" pos="0"/>
              </a:tabLst>
            </a:pPr>
            <a:fld id="{CEE50ADE-B444-4A5D-80E6-A909324BB54D}"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18" name="PlaceHolder 7"/>
          <p:cNvSpPr>
            <a:spLocks noGrp="1"/>
          </p:cNvSpPr>
          <p:nvPr>
            <p:ph type="dt" idx="9"/>
          </p:nvPr>
        </p:nvSpPr>
        <p:spPr>
          <a:xfrm>
            <a:off x="504000" y="5165280"/>
            <a:ext cx="2345400" cy="388080"/>
          </a:xfrm>
          <a:prstGeom prst="rect">
            <a:avLst/>
          </a:prstGeom>
          <a:noFill/>
          <a:ln w="0">
            <a:noFill/>
          </a:ln>
        </p:spPr>
        <p:txBody>
          <a:bodyPr lIns="0" rIns="0" tIns="0" bIns="0" anchor="t">
            <a:noAutofit/>
          </a:bodyPr>
          <a:lstStyle>
            <a:lvl1pPr indent="0">
              <a:lnSpc>
                <a:spcPct val="100000"/>
              </a:lnSpc>
              <a:buNone/>
              <a:tabLst>
                <a:tab algn="l" pos="0"/>
              </a:tabLst>
              <a:defRPr lang="bg-BG" sz="1400" b="0" u="none" strike="noStrike">
                <a:solidFill>
                  <a:srgbClr val="000000"/>
                </a:solidFill>
                <a:effectLst/>
                <a:uFillTx/>
                <a:latin typeface="Times New Roman"/>
              </a:defRPr>
            </a:lvl1pPr>
          </a:lstStyle>
          <a:p>
            <a:pPr indent="0">
              <a:lnSpc>
                <a:spcPct val="100000"/>
              </a:lnSpc>
              <a:buNone/>
              <a:tabLst>
                <a:tab algn="l" pos="0"/>
              </a:tabLst>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image" Target="../media/image24.jpeg"/><Relationship Id="rId3"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2.xml"/>
</Relationships>
</file>

<file path=ppt/slides/_rels/slide21.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image" Target="../media/image34.jpeg"/><Relationship Id="rId3"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1.xml"/>
</Relationships>
</file>

<file path=ppt/slides/_rels/slide29.xml.rels><?xml version="1.0" encoding="UTF-8"?>
<Relationships xmlns="http://schemas.openxmlformats.org/package/2006/relationships"><Relationship Id="rId1" Type="http://schemas.openxmlformats.org/officeDocument/2006/relationships/image" Target="../media/image37.jpe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image" Target="../media/image8.jpeg"/><Relationship Id="rId8"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image" Target="../media/image39.jpeg"/><Relationship Id="rId3" Type="http://schemas.openxmlformats.org/officeDocument/2006/relationships/slideLayout" Target="../slideLayouts/slideLayout1.xml"/>
</Relationships>
</file>

<file path=ppt/slides/_rels/slide31.xml.rels><?xml version="1.0" encoding="UTF-8"?>
<Relationships xmlns="http://schemas.openxmlformats.org/package/2006/relationships"><Relationship Id="rId1" Type="http://schemas.openxmlformats.org/officeDocument/2006/relationships/image" Target="../media/image40.jpeg"/><Relationship Id="rId2" Type="http://schemas.openxmlformats.org/officeDocument/2006/relationships/slideLayout" Target="../slideLayouts/slideLayout1.xml"/>
</Relationships>
</file>

<file path=ppt/slides/_rels/slide32.xml.rels><?xml version="1.0" encoding="UTF-8"?>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
</Relationships>
</file>

<file path=ppt/slides/_rels/slide33.xml.rels><?xml version="1.0" encoding="UTF-8"?>
<Relationships xmlns="http://schemas.openxmlformats.org/package/2006/relationships"><Relationship Id="rId1" Type="http://schemas.openxmlformats.org/officeDocument/2006/relationships/image" Target="../media/image42.jpeg"/><Relationship Id="rId2" Type="http://schemas.openxmlformats.org/officeDocument/2006/relationships/slideLayout" Target="../slideLayouts/slideLayout1.xml"/>
</Relationships>
</file>

<file path=ppt/slides/_rels/slide34.xml.rels><?xml version="1.0" encoding="UTF-8"?>
<Relationships xmlns="http://schemas.openxmlformats.org/package/2006/relationships"><Relationship Id="rId1" Type="http://schemas.openxmlformats.org/officeDocument/2006/relationships/image" Target="../media/image43.jpeg"/><Relationship Id="rId2" Type="http://schemas.openxmlformats.org/officeDocument/2006/relationships/slideLayout" Target="../slideLayouts/slideLayout1.xml"/>
</Relationships>
</file>

<file path=ppt/slides/_rels/slide35.xml.rels><?xml version="1.0" encoding="UTF-8"?>
<Relationships xmlns="http://schemas.openxmlformats.org/package/2006/relationships"><Relationship Id="rId1" Type="http://schemas.openxmlformats.org/officeDocument/2006/relationships/image" Target="../media/image43.jpeg"/><Relationship Id="rId2" Type="http://schemas.openxmlformats.org/officeDocument/2006/relationships/slideLayout" Target="../slideLayouts/slideLayout1.xml"/>
</Relationships>
</file>

<file path=ppt/slides/_rels/slide36.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slideLayout" Target="../slideLayouts/slideLayout1.xml"/>
</Relationships>
</file>

<file path=ppt/slides/_rels/slide37.xml.rels><?xml version="1.0" encoding="UTF-8"?>
<Relationships xmlns="http://schemas.openxmlformats.org/package/2006/relationships"><Relationship Id="rId1" Type="http://schemas.openxmlformats.org/officeDocument/2006/relationships/image" Target="../media/image45.jpeg"/><Relationship Id="rId2" Type="http://schemas.openxmlformats.org/officeDocument/2006/relationships/image" Target="../media/image46.jpeg"/><Relationship Id="rId3" Type="http://schemas.openxmlformats.org/officeDocument/2006/relationships/slideLayout" Target="../slideLayouts/slideLayout1.xml"/>
</Relationships>
</file>

<file path=ppt/slides/_rels/slide38.xml.rels><?xml version="1.0" encoding="UTF-8"?>
<Relationships xmlns="http://schemas.openxmlformats.org/package/2006/relationships"><Relationship Id="rId1" Type="http://schemas.openxmlformats.org/officeDocument/2006/relationships/image" Target="../media/image47.jpeg"/><Relationship Id="rId2" Type="http://schemas.openxmlformats.org/officeDocument/2006/relationships/image" Target="../media/image48.jpeg"/><Relationship Id="rId3" Type="http://schemas.openxmlformats.org/officeDocument/2006/relationships/slideLayout" Target="../slideLayouts/slideLayout1.xml"/>
</Relationships>
</file>

<file path=ppt/slides/_rels/slide39.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xml"/>
</Relationships>
</file>

<file path=ppt/slides/_rels/slide40.xml.rels><?xml version="1.0" encoding="UTF-8"?>
<Relationships xmlns="http://schemas.openxmlformats.org/package/2006/relationships"><Relationship Id="rId1" Type="http://schemas.openxmlformats.org/officeDocument/2006/relationships/image" Target="../media/image50.jpeg"/><Relationship Id="rId2" Type="http://schemas.openxmlformats.org/officeDocument/2006/relationships/image" Target="../media/image51.jpeg"/><Relationship Id="rId3" Type="http://schemas.openxmlformats.org/officeDocument/2006/relationships/slideLayout" Target="../slideLayouts/slideLayout1.xml"/>
</Relationships>
</file>

<file path=ppt/slides/_rels/slide41.xml.rels><?xml version="1.0" encoding="UTF-8"?>
<Relationships xmlns="http://schemas.openxmlformats.org/package/2006/relationships"><Relationship Id="rId1" Type="http://schemas.openxmlformats.org/officeDocument/2006/relationships/image" Target="../media/image52.jpeg"/><Relationship Id="rId2" Type="http://schemas.openxmlformats.org/officeDocument/2006/relationships/slideLayout" Target="../slideLayouts/slideLayout1.xml"/>
</Relationships>
</file>

<file path=ppt/slides/_rels/slide42.xml.rels><?xml version="1.0" encoding="UTF-8"?>
<Relationships xmlns="http://schemas.openxmlformats.org/package/2006/relationships"><Relationship Id="rId1" Type="http://schemas.openxmlformats.org/officeDocument/2006/relationships/image" Target="../media/image53.jpeg"/><Relationship Id="rId2" Type="http://schemas.openxmlformats.org/officeDocument/2006/relationships/image" Target="../media/image54.jpeg"/><Relationship Id="rId3" Type="http://schemas.openxmlformats.org/officeDocument/2006/relationships/image" Target="../media/image55.jpeg"/><Relationship Id="rId4" Type="http://schemas.openxmlformats.org/officeDocument/2006/relationships/slideLayout" Target="../slideLayouts/slideLayout1.xml"/>
</Relationships>
</file>

<file path=ppt/slides/_rels/slide43.xml.rels><?xml version="1.0" encoding="UTF-8"?>
<Relationships xmlns="http://schemas.openxmlformats.org/package/2006/relationships"><Relationship Id="rId1" Type="http://schemas.openxmlformats.org/officeDocument/2006/relationships/image" Target="../media/image56.jpeg"/><Relationship Id="rId2" Type="http://schemas.openxmlformats.org/officeDocument/2006/relationships/slideLayout" Target="../slideLayouts/slideLayout1.xml"/>
</Relationships>
</file>

<file path=ppt/slides/_rels/slide44.xml.rels><?xml version="1.0" encoding="UTF-8"?>
<Relationships xmlns="http://schemas.openxmlformats.org/package/2006/relationships"><Relationship Id="rId1" Type="http://schemas.openxmlformats.org/officeDocument/2006/relationships/image" Target="../media/image57.jpeg"/><Relationship Id="rId2" Type="http://schemas.openxmlformats.org/officeDocument/2006/relationships/slideLayout" Target="../slideLayouts/slideLayout1.xml"/>
</Relationships>
</file>

<file path=ppt/slides/_rels/slide45.xml.rels><?xml version="1.0" encoding="UTF-8"?>
<Relationships xmlns="http://schemas.openxmlformats.org/package/2006/relationships"><Relationship Id="rId1" Type="http://schemas.openxmlformats.org/officeDocument/2006/relationships/image" Target="../media/image58.jpeg"/><Relationship Id="rId2" Type="http://schemas.openxmlformats.org/officeDocument/2006/relationships/slideLayout" Target="../slideLayouts/slideLayout1.xml"/>
</Relationships>
</file>

<file path=ppt/slides/_rels/slide46.xml.rels><?xml version="1.0" encoding="UTF-8"?>
<Relationships xmlns="http://schemas.openxmlformats.org/package/2006/relationships"><Relationship Id="rId1" Type="http://schemas.openxmlformats.org/officeDocument/2006/relationships/image" Target="../media/image59.jpeg"/><Relationship Id="rId2" Type="http://schemas.openxmlformats.org/officeDocument/2006/relationships/slideLayout" Target="../slideLayouts/slideLayout1.xml"/>
</Relationships>
</file>

<file path=ppt/slides/_rels/slide47.xml.rels><?xml version="1.0" encoding="UTF-8"?>
<Relationships xmlns="http://schemas.openxmlformats.org/package/2006/relationships"><Relationship Id="rId1" Type="http://schemas.openxmlformats.org/officeDocument/2006/relationships/image" Target="../media/image60.jpeg"/><Relationship Id="rId2" Type="http://schemas.openxmlformats.org/officeDocument/2006/relationships/slideLayout" Target="../slideLayouts/slideLayout1.xml"/>
</Relationships>
</file>

<file path=ppt/slides/_rels/slide48.xml.rels><?xml version="1.0" encoding="UTF-8"?>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
</Relationships>
</file>

<file path=ppt/slides/_rels/slide49.xml.rels><?xml version="1.0" encoding="UTF-8"?>
<Relationships xmlns="http://schemas.openxmlformats.org/package/2006/relationships"><Relationship Id="rId1" Type="http://schemas.openxmlformats.org/officeDocument/2006/relationships/image" Target="../media/image62.jpeg"/><Relationship Id="rId2"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jpeg"/><Relationship Id="rId3" Type="http://schemas.openxmlformats.org/officeDocument/2006/relationships/slideLayout" Target="../slideLayouts/slideLayout1.xml"/>
</Relationships>
</file>

<file path=ppt/slides/_rels/slide50.xml.rels><?xml version="1.0" encoding="UTF-8"?>
<Relationships xmlns="http://schemas.openxmlformats.org/package/2006/relationships"><Relationship Id="rId1" Type="http://schemas.openxmlformats.org/officeDocument/2006/relationships/image" Target="../media/image63.jpeg"/><Relationship Id="rId2" Type="http://schemas.openxmlformats.org/officeDocument/2006/relationships/slideLayout" Target="../slideLayouts/slideLayout1.xml"/>
</Relationships>
</file>

<file path=ppt/slides/_rels/slide51.xml.rels><?xml version="1.0" encoding="UTF-8"?>
<Relationships xmlns="http://schemas.openxmlformats.org/package/2006/relationships"><Relationship Id="rId1" Type="http://schemas.openxmlformats.org/officeDocument/2006/relationships/image" Target="../media/image64.jpeg"/><Relationship Id="rId2" Type="http://schemas.openxmlformats.org/officeDocument/2006/relationships/slideLayout" Target="../slideLayouts/slideLayout1.xml"/>
</Relationships>
</file>

<file path=ppt/slides/_rels/slide52.xml.rels><?xml version="1.0" encoding="UTF-8"?>
<Relationships xmlns="http://schemas.openxmlformats.org/package/2006/relationships"><Relationship Id="rId1" Type="http://schemas.openxmlformats.org/officeDocument/2006/relationships/image" Target="../media/image65.jpeg"/><Relationship Id="rId2" Type="http://schemas.openxmlformats.org/officeDocument/2006/relationships/image" Target="../media/image66.jpeg"/><Relationship Id="rId3" Type="http://schemas.openxmlformats.org/officeDocument/2006/relationships/slideLayout" Target="../slideLayouts/slideLayout1.xml"/>
</Relationships>
</file>

<file path=ppt/slides/_rels/slide53.xml.rels><?xml version="1.0" encoding="UTF-8"?>
<Relationships xmlns="http://schemas.openxmlformats.org/package/2006/relationships"><Relationship Id="rId1" Type="http://schemas.openxmlformats.org/officeDocument/2006/relationships/image" Target="../media/image67.jpeg"/><Relationship Id="rId2"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image" Target="../media/image15.jpeg"/><Relationship Id="rId3"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22902"/>
        </a:solidFill>
      </p:bgPr>
    </p:bg>
    <p:spTree>
      <p:nvGrpSpPr>
        <p:cNvPr id="1" name=""/>
        <p:cNvGrpSpPr/>
        <p:nvPr/>
      </p:nvGrpSpPr>
      <p:grpSpPr>
        <a:xfrm>
          <a:off x="0" y="0"/>
          <a:ext cx="0" cy="0"/>
          <a:chOff x="0" y="0"/>
          <a:chExt cx="0" cy="0"/>
        </a:xfrm>
      </p:grpSpPr>
      <p:pic>
        <p:nvPicPr>
          <p:cNvPr id="19" name=""/>
          <p:cNvPicPr/>
          <p:nvPr/>
        </p:nvPicPr>
        <p:blipFill>
          <a:blip r:embed="rId1"/>
          <a:stretch/>
        </p:blipFill>
        <p:spPr>
          <a:xfrm>
            <a:off x="863640" y="6480"/>
            <a:ext cx="8419680" cy="5695560"/>
          </a:xfrm>
          <a:prstGeom prst="rect">
            <a:avLst/>
          </a:prstGeom>
          <a:noFill/>
          <a:ln w="0">
            <a:noFill/>
          </a:ln>
        </p:spPr>
      </p:pic>
      <p:sp>
        <p:nvSpPr>
          <p:cNvPr id="20" name=""/>
          <p:cNvSpPr/>
          <p:nvPr/>
        </p:nvSpPr>
        <p:spPr>
          <a:xfrm>
            <a:off x="3563640" y="404640"/>
            <a:ext cx="5395680" cy="17355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pPr>
            <a:r>
              <a:rPr lang="bg-BG" sz="7200" b="1" u="none" strike="noStrike">
                <a:solidFill>
                  <a:srgbClr val="6666ff"/>
                </a:solidFill>
                <a:effectLst/>
                <a:uFillTx/>
                <a:latin typeface="Constantia"/>
                <a:ea typeface="DejaVu Sans"/>
              </a:rPr>
              <a:t>HAKİMLER</a:t>
            </a:r>
            <a:r>
              <a:rPr lang="bg-BG" sz="4800" b="1" u="none" strike="noStrike">
                <a:solidFill>
                  <a:srgbClr val="000000"/>
                </a:solidFill>
                <a:effectLst/>
                <a:uFillTx/>
                <a:latin typeface="Constantia"/>
                <a:ea typeface="DejaVu Sans"/>
              </a:rPr>
              <a:t> kitabı</a:t>
            </a:r>
            <a:endParaRPr lang="bg-BG" sz="4800" b="0" u="none" strike="noStrike">
              <a:solidFill>
                <a:srgbClr val="ffffff"/>
              </a:solidFill>
              <a:effectLst/>
              <a:uFillTx/>
              <a:latin typeface="Arial"/>
            </a:endParaRPr>
          </a:p>
        </p:txBody>
      </p:sp>
      <p:sp>
        <p:nvSpPr>
          <p:cNvPr id="21" name=""/>
          <p:cNvSpPr/>
          <p:nvPr/>
        </p:nvSpPr>
        <p:spPr>
          <a:xfrm>
            <a:off x="6300000" y="2592000"/>
            <a:ext cx="2806560" cy="100476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3600" b="1" u="none" strike="noStrike">
                <a:solidFill>
                  <a:srgbClr val="7cfc00"/>
                </a:solidFill>
                <a:effectLst/>
                <a:uFillTx/>
                <a:latin typeface="Segoe UI Semibold"/>
                <a:ea typeface="DejaVu Sans"/>
              </a:rPr>
              <a:t>5. </a:t>
            </a:r>
            <a:r>
              <a:rPr lang="bg-BG" sz="4000" b="1" u="none" strike="noStrike">
                <a:solidFill>
                  <a:srgbClr val="7cfc00"/>
                </a:solidFill>
                <a:effectLst/>
                <a:uFillTx/>
                <a:latin typeface="Segoe UI Semibold"/>
                <a:ea typeface="DejaVu Sans"/>
              </a:rPr>
              <a:t>GİDYON</a:t>
            </a:r>
            <a:r>
              <a:rPr lang="bg-BG" sz="2600" b="1" u="none" strike="noStrike">
                <a:solidFill>
                  <a:srgbClr val="ffffff"/>
                </a:solidFill>
                <a:effectLst/>
                <a:uFillTx/>
                <a:latin typeface="Arial"/>
                <a:ea typeface="DejaVu Sans"/>
              </a:rPr>
              <a:t> </a:t>
            </a:r>
            <a:endParaRPr lang="bg-BG" sz="2600" b="0" u="none" strike="noStrike">
              <a:solidFill>
                <a:srgbClr val="ffffff"/>
              </a:solidFill>
              <a:effectLst/>
              <a:uFillTx/>
              <a:latin typeface="Arial"/>
            </a:endParaRPr>
          </a:p>
          <a:p>
            <a:pPr algn="ctr">
              <a:lnSpc>
                <a:spcPct val="100000"/>
              </a:lnSpc>
            </a:pPr>
            <a:r>
              <a:rPr lang="bg-BG" sz="2000" b="0" u="none" strike="noStrike">
                <a:solidFill>
                  <a:srgbClr val="ffffff"/>
                </a:solidFill>
                <a:effectLst/>
                <a:uFillTx/>
                <a:latin typeface="Arial"/>
                <a:ea typeface="DejaVu Sans"/>
              </a:rPr>
              <a:t>(bölüm 6-8)</a:t>
            </a:r>
            <a:endParaRPr lang="bg-BG" sz="20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73" name=""/>
          <p:cNvPicPr/>
          <p:nvPr/>
        </p:nvPicPr>
        <p:blipFill>
          <a:blip r:embed="rId1"/>
          <a:stretch/>
        </p:blipFill>
        <p:spPr>
          <a:xfrm>
            <a:off x="0" y="540360"/>
            <a:ext cx="10079280" cy="5128920"/>
          </a:xfrm>
          <a:prstGeom prst="rect">
            <a:avLst/>
          </a:prstGeom>
          <a:noFill/>
          <a:ln w="0">
            <a:noFill/>
          </a:ln>
        </p:spPr>
      </p:pic>
      <p:sp>
        <p:nvSpPr>
          <p:cNvPr id="74"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75" name=""/>
          <p:cNvSpPr/>
          <p:nvPr/>
        </p:nvSpPr>
        <p:spPr>
          <a:xfrm>
            <a:off x="0" y="645120"/>
            <a:ext cx="6802560" cy="544680"/>
          </a:xfrm>
          <a:prstGeom prst="rect">
            <a:avLst/>
          </a:prstGeom>
          <a:noFill/>
          <a:ln w="0">
            <a:noFill/>
          </a:ln>
        </p:spPr>
        <p:style>
          <a:lnRef idx="0"/>
          <a:fillRef idx="0"/>
          <a:effectRef idx="0"/>
          <a:fontRef idx="minor"/>
        </p:style>
        <p:txBody>
          <a:bodyPr lIns="90000" rIns="90000" tIns="45000" bIns="45000" anchor="ctr" anchorCtr="1">
            <a:spAutoFit/>
          </a:bodyPr>
          <a:p>
            <a:pPr algn="ctr">
              <a:lnSpc>
                <a:spcPct val="100000"/>
              </a:lnSpc>
            </a:pPr>
            <a:r>
              <a:rPr lang="bg-BG" sz="3200" b="1" u="none" strike="noStrike">
                <a:solidFill>
                  <a:srgbClr val="ffff00"/>
                </a:solidFill>
                <a:effectLst/>
                <a:uFillTx/>
                <a:latin typeface="Arial"/>
                <a:ea typeface="DejaVu Sans"/>
              </a:rPr>
              <a:t>Cendere - üzüm sıkma çukuru</a:t>
            </a:r>
            <a:endParaRPr lang="bg-BG" sz="32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76" name=""/>
          <p:cNvPicPr/>
          <p:nvPr/>
        </p:nvPicPr>
        <p:blipFill>
          <a:blip r:embed="rId1"/>
          <a:stretch/>
        </p:blipFill>
        <p:spPr>
          <a:xfrm>
            <a:off x="3437280" y="540360"/>
            <a:ext cx="6678000" cy="5162400"/>
          </a:xfrm>
          <a:prstGeom prst="rect">
            <a:avLst/>
          </a:prstGeom>
          <a:noFill/>
          <a:ln w="0">
            <a:noFill/>
          </a:ln>
        </p:spPr>
      </p:pic>
      <p:sp>
        <p:nvSpPr>
          <p:cNvPr id="77" name=""/>
          <p:cNvSpPr/>
          <p:nvPr/>
        </p:nvSpPr>
        <p:spPr>
          <a:xfrm>
            <a:off x="180000" y="691200"/>
            <a:ext cx="3094560" cy="43430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6:12-13</a:t>
            </a:r>
            <a:endParaRPr lang="bg-BG" sz="2000" b="0" u="none" strike="noStrike">
              <a:solidFill>
                <a:srgbClr val="000000"/>
              </a:solidFill>
              <a:effectLst/>
              <a:uFillTx/>
              <a:latin typeface="Arial"/>
            </a:endParaRPr>
          </a:p>
          <a:p>
            <a:pPr>
              <a:lnSpc>
                <a:spcPct val="100000"/>
              </a:lnSpc>
              <a:spcAft>
                <a:spcPts val="850"/>
              </a:spcAft>
            </a:pPr>
            <a:r>
              <a:rPr lang="bg-BG" sz="1800" b="0" u="none" strike="noStrike">
                <a:solidFill>
                  <a:srgbClr val="000000"/>
                </a:solidFill>
                <a:effectLst/>
                <a:uFillTx/>
                <a:latin typeface="Trebuchet MS"/>
                <a:ea typeface="DejaVu Sans"/>
              </a:rPr>
              <a:t>12  RAB'bin meleği ona görünerek, "Ey yiğit savaşçı, RAB seninledir" dedi. </a:t>
            </a:r>
            <a:endParaRPr lang="bg-BG" sz="1800" b="0" u="none" strike="noStrike">
              <a:solidFill>
                <a:srgbClr val="000000"/>
              </a:solidFill>
              <a:effectLst/>
              <a:uFillTx/>
              <a:latin typeface="Arial"/>
            </a:endParaRPr>
          </a:p>
          <a:p>
            <a:pPr>
              <a:lnSpc>
                <a:spcPct val="100000"/>
              </a:lnSpc>
              <a:spcAft>
                <a:spcPts val="850"/>
              </a:spcAft>
            </a:pPr>
            <a:r>
              <a:rPr lang="bg-BG" sz="1800" b="0" u="none" strike="noStrike">
                <a:solidFill>
                  <a:srgbClr val="000000"/>
                </a:solidFill>
                <a:effectLst/>
                <a:uFillTx/>
                <a:latin typeface="Trebuchet MS"/>
                <a:ea typeface="DejaVu Sans"/>
              </a:rPr>
              <a:t>13  Gidyon, "Ey Efendim, eğer RAB bizimleyse bütün bunlar neden başımıza geldi?" diye karşılık verdi, "Atalarımız RAB'bin bizi Mısır'dan çıkardığını söylemediler mi? Bize anlattıkları RAB'bin bütün o harikaları nerede? </a:t>
            </a:r>
            <a:r>
              <a:rPr lang="bg-BG" sz="1800" b="0" u="sng" strike="noStrike">
                <a:solidFill>
                  <a:srgbClr val="000000"/>
                </a:solidFill>
                <a:effectLst/>
                <a:uFillTx/>
                <a:latin typeface="Trebuchet MS"/>
                <a:ea typeface="DejaVu Sans"/>
              </a:rPr>
              <a:t>RAB bizi terk etti</a:t>
            </a:r>
            <a:r>
              <a:rPr lang="bg-BG" sz="1800" b="0" u="none" strike="noStrike">
                <a:solidFill>
                  <a:srgbClr val="000000"/>
                </a:solidFill>
                <a:effectLst/>
                <a:uFillTx/>
                <a:latin typeface="Trebuchet MS"/>
                <a:ea typeface="DejaVu Sans"/>
              </a:rPr>
              <a:t>, Midyanlılar'ın eline teslim etti." </a:t>
            </a:r>
            <a:endParaRPr lang="bg-BG" sz="1800" b="0" u="none" strike="noStrike">
              <a:solidFill>
                <a:srgbClr val="000000"/>
              </a:solidFill>
              <a:effectLst/>
              <a:uFillTx/>
              <a:latin typeface="Arial"/>
            </a:endParaRPr>
          </a:p>
        </p:txBody>
      </p:sp>
      <p:sp>
        <p:nvSpPr>
          <p:cNvPr id="78"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79" name=""/>
          <p:cNvPicPr/>
          <p:nvPr/>
        </p:nvPicPr>
        <p:blipFill>
          <a:blip r:embed="rId1"/>
          <a:stretch/>
        </p:blipFill>
        <p:spPr>
          <a:xfrm>
            <a:off x="0" y="540000"/>
            <a:ext cx="3993840" cy="5162040"/>
          </a:xfrm>
          <a:prstGeom prst="rect">
            <a:avLst/>
          </a:prstGeom>
          <a:noFill/>
          <a:ln w="0">
            <a:noFill/>
          </a:ln>
        </p:spPr>
      </p:pic>
      <p:sp>
        <p:nvSpPr>
          <p:cNvPr id="80" name=""/>
          <p:cNvSpPr/>
          <p:nvPr/>
        </p:nvSpPr>
        <p:spPr>
          <a:xfrm>
            <a:off x="4248000" y="696240"/>
            <a:ext cx="5686560" cy="30074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6:14-15</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14  RAB Gidyon'a dönüp, "Kendi gücünle git, İsrail'i Midyanlılar'ın elinden kurtar" dedi, "Seni ben gönderiyorum."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15  Gidyon, "Ey Efendim, ben İsrail'i nasıl kurtarabilirim?" diye karşılık verdi, "Ait olduğum boy Manaşşe oymağının en zayıf boyudur. Ben de ailemin en genç adamıyım."</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16  RAB, "Ben seninle olacağım" dedi, "Midyanlılar'ı tek bir adamı yener gibi bozguna uğratacaksın."  </a:t>
            </a:r>
            <a:endParaRPr lang="bg-BG" sz="1800" b="0" u="none" strike="noStrike">
              <a:solidFill>
                <a:srgbClr val="000000"/>
              </a:solidFill>
              <a:effectLst/>
              <a:uFillTx/>
              <a:latin typeface="Arial"/>
            </a:endParaRPr>
          </a:p>
        </p:txBody>
      </p:sp>
      <p:sp>
        <p:nvSpPr>
          <p:cNvPr id="81"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82" name=""/>
          <p:cNvSpPr/>
          <p:nvPr/>
        </p:nvSpPr>
        <p:spPr>
          <a:xfrm>
            <a:off x="4212000" y="3852000"/>
            <a:ext cx="2914560" cy="1487520"/>
          </a:xfrm>
          <a:prstGeom prst="rect">
            <a:avLst/>
          </a:prstGeom>
          <a:noFill/>
          <a:ln w="0">
            <a:noFill/>
          </a:ln>
        </p:spPr>
        <p:style>
          <a:lnRef idx="0"/>
          <a:fillRef idx="0"/>
          <a:effectRef idx="0"/>
          <a:fontRef idx="minor"/>
        </p:style>
        <p:txBody>
          <a:bodyPr lIns="90000" rIns="90000" tIns="45000" bIns="45000" anchor="t">
            <a:spAutoFit/>
          </a:bodyPr>
          <a:p>
            <a:pPr marL="144000" indent="-144000">
              <a:lnSpc>
                <a:spcPct val="100000"/>
              </a:lnSpc>
              <a:spcAft>
                <a:spcPts val="567"/>
              </a:spcAft>
              <a:tabLst>
                <a:tab algn="l" pos="0"/>
              </a:tabLst>
            </a:pPr>
            <a:r>
              <a:rPr lang="bg-BG" sz="1800" b="0" u="none" strike="noStrike">
                <a:solidFill>
                  <a:srgbClr val="ffff00"/>
                </a:solidFill>
                <a:effectLst/>
                <a:uFillTx/>
                <a:latin typeface="Trebuchet MS"/>
                <a:ea typeface="DejaVu Sans"/>
              </a:rPr>
              <a:t>"En zayıf boy, en genç adamı"</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5000"/>
              <a:buFont typeface="Wingdings" charset="2"/>
              <a:buChar char=""/>
              <a:tabLst>
                <a:tab algn="l" pos="0"/>
              </a:tabLst>
            </a:pPr>
            <a:r>
              <a:rPr lang="bg-BG" sz="1800" b="0" u="none" strike="noStrike">
                <a:solidFill>
                  <a:srgbClr val="ffffff"/>
                </a:solidFill>
                <a:effectLst/>
                <a:uFillTx/>
                <a:latin typeface="Trebuchet MS"/>
                <a:ea typeface="DejaVu Sans"/>
              </a:rPr>
              <a:t>"Benim politik gücüm yok. Değişik oymakları birleştiremem!" </a:t>
            </a:r>
            <a:endParaRPr lang="bg-BG" sz="1800" b="0" u="none" strike="noStrike">
              <a:solidFill>
                <a:srgbClr val="ffffff"/>
              </a:solidFill>
              <a:effectLst/>
              <a:uFillTx/>
              <a:latin typeface="Arial"/>
            </a:endParaRPr>
          </a:p>
        </p:txBody>
      </p:sp>
      <p:sp>
        <p:nvSpPr>
          <p:cNvPr id="83" name=""/>
          <p:cNvSpPr/>
          <p:nvPr/>
        </p:nvSpPr>
        <p:spPr>
          <a:xfrm>
            <a:off x="7200000" y="3888360"/>
            <a:ext cx="2698560" cy="2090160"/>
          </a:xfrm>
          <a:prstGeom prst="rect">
            <a:avLst/>
          </a:prstGeom>
          <a:noFill/>
          <a:ln w="0">
            <a:noFill/>
          </a:ln>
        </p:spPr>
        <p:style>
          <a:lnRef idx="0"/>
          <a:fillRef idx="0"/>
          <a:effectRef idx="0"/>
          <a:fontRef idx="minor"/>
        </p:style>
        <p:txBody>
          <a:bodyPr lIns="90000" rIns="90000" tIns="45000" bIns="45000" anchor="t">
            <a:spAutoFit/>
          </a:bodyPr>
          <a:p>
            <a:pPr>
              <a:lnSpc>
                <a:spcPct val="100000"/>
              </a:lnSpc>
              <a:spcAft>
                <a:spcPts val="567"/>
              </a:spcAft>
            </a:pPr>
            <a:r>
              <a:rPr lang="bg-BG" sz="1800" b="0" u="none" strike="noStrike">
                <a:solidFill>
                  <a:srgbClr val="ffff00"/>
                </a:solidFill>
                <a:effectLst/>
                <a:uFillTx/>
                <a:latin typeface="Trebuchet MS"/>
                <a:ea typeface="DejaVu Sans"/>
              </a:rPr>
              <a:t>"Kendi gücünle git - "Ben seninle olacağım"</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Bu iki konunun, yaklaşımın arasındaki bağlantı çok ilginç.</a:t>
            </a:r>
            <a:endParaRPr lang="bg-BG" sz="1800" b="0" u="none" strike="noStrike">
              <a:solidFill>
                <a:srgbClr val="ffffff"/>
              </a:solidFill>
              <a:effectLst/>
              <a:uFillTx/>
              <a:latin typeface="Arial"/>
            </a:endParaRPr>
          </a:p>
          <a:p>
            <a:pPr>
              <a:lnSpc>
                <a:spcPct val="100000"/>
              </a:lnSpc>
              <a:spcAft>
                <a:spcPts val="567"/>
              </a:spcAft>
            </a:pP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84" name=""/>
          <p:cNvPicPr/>
          <p:nvPr/>
        </p:nvPicPr>
        <p:blipFill>
          <a:blip r:embed="rId1"/>
          <a:stretch/>
        </p:blipFill>
        <p:spPr>
          <a:xfrm>
            <a:off x="0" y="587160"/>
            <a:ext cx="10079280" cy="5122080"/>
          </a:xfrm>
          <a:prstGeom prst="rect">
            <a:avLst/>
          </a:prstGeom>
          <a:noFill/>
          <a:ln w="0">
            <a:noFill/>
          </a:ln>
        </p:spPr>
      </p:pic>
      <p:sp>
        <p:nvSpPr>
          <p:cNvPr id="85" name=""/>
          <p:cNvSpPr/>
          <p:nvPr/>
        </p:nvSpPr>
        <p:spPr>
          <a:xfrm>
            <a:off x="5148000" y="2113920"/>
            <a:ext cx="4858560" cy="34840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6:17-19</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17  Gidyon, "Benden hoşnutsan, benimle konuşanın sen olduğuna dair bana bir </a:t>
            </a:r>
            <a:r>
              <a:rPr lang="bg-BG" sz="1800" b="0" u="sng" strike="noStrike">
                <a:solidFill>
                  <a:srgbClr val="000000"/>
                </a:solidFill>
                <a:effectLst/>
                <a:uFillTx/>
                <a:latin typeface="Trebuchet MS"/>
                <a:ea typeface="DejaVu Sans"/>
              </a:rPr>
              <a:t>belirti</a:t>
            </a:r>
            <a:r>
              <a:rPr lang="bg-BG" sz="1800" b="0" u="none" strike="noStrike">
                <a:solidFill>
                  <a:srgbClr val="000000"/>
                </a:solidFill>
                <a:effectLst/>
                <a:uFillTx/>
                <a:latin typeface="Trebuchet MS"/>
                <a:ea typeface="DejaVu Sans"/>
              </a:rPr>
              <a:t> göster" dedi, 18  "Lütfen gelip sana adağımı sununcaya, önüne koyuncaya dek buradan ayrılma." RAB, "Sen dönünceye dek kalırım" diye yanıtladı.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19  Gidyon eve gidip bir oğlak kesti, bir efa undan mayasız pide yaptı. Eti sepete, et suyunu tencereye koydu; bunları getirip yabanıl fıstık ağacının altında meleğe sundu.  </a:t>
            </a:r>
            <a:endParaRPr lang="bg-BG" sz="1800" b="0" u="none" strike="noStrike">
              <a:solidFill>
                <a:srgbClr val="000000"/>
              </a:solidFill>
              <a:effectLst/>
              <a:uFillTx/>
              <a:latin typeface="Arial"/>
            </a:endParaRPr>
          </a:p>
        </p:txBody>
      </p:sp>
      <p:sp>
        <p:nvSpPr>
          <p:cNvPr id="86"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87" name=""/>
          <p:cNvSpPr/>
          <p:nvPr/>
        </p:nvSpPr>
        <p:spPr>
          <a:xfrm>
            <a:off x="5292000" y="5508000"/>
            <a:ext cx="2698560" cy="970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dfgwsrgerg</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88" name=""/>
          <p:cNvPicPr/>
          <p:nvPr/>
        </p:nvPicPr>
        <p:blipFill>
          <a:blip r:embed="rId1"/>
          <a:stretch/>
        </p:blipFill>
        <p:spPr>
          <a:xfrm>
            <a:off x="2844000" y="540360"/>
            <a:ext cx="7233120" cy="5153040"/>
          </a:xfrm>
          <a:prstGeom prst="rect">
            <a:avLst/>
          </a:prstGeom>
          <a:noFill/>
          <a:ln w="0">
            <a:noFill/>
          </a:ln>
        </p:spPr>
      </p:pic>
      <p:sp>
        <p:nvSpPr>
          <p:cNvPr id="89" name=""/>
          <p:cNvSpPr/>
          <p:nvPr/>
        </p:nvSpPr>
        <p:spPr>
          <a:xfrm>
            <a:off x="180000" y="763200"/>
            <a:ext cx="2554560" cy="450936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6:20-21</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20  Tanrı'nın meleği, "Eti ve mayasız pideleri al, şu kayanın üzerine koy. Et suyunu ise dök" dedi. Gidyon söyleneni yaptı. 21  RAB'bin meleği elindeki değneğin ucuyla ete ve mayasız pidelere dokununca kayadan ateş fışkırdı. Ateş eti ve mayasız pideleri yakıp kül etti. Sonra RAB'bin meleği gözden kayboldu.  </a:t>
            </a:r>
            <a:endParaRPr lang="bg-BG" sz="1800" b="0" u="none" strike="noStrike">
              <a:solidFill>
                <a:srgbClr val="000000"/>
              </a:solidFill>
              <a:effectLst/>
              <a:uFillTx/>
              <a:latin typeface="Arial"/>
            </a:endParaRPr>
          </a:p>
        </p:txBody>
      </p:sp>
      <p:sp>
        <p:nvSpPr>
          <p:cNvPr id="90"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91" name=""/>
          <p:cNvSpPr/>
          <p:nvPr/>
        </p:nvSpPr>
        <p:spPr>
          <a:xfrm>
            <a:off x="6444000" y="4500000"/>
            <a:ext cx="3346560" cy="11502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Değneğin ucundan ateş</a:t>
            </a:r>
            <a:endParaRPr lang="bg-BG" sz="1800" b="0" u="none" strike="noStrike">
              <a:solidFill>
                <a:srgbClr val="ffffff"/>
              </a:solidFill>
              <a:effectLst/>
              <a:uFillTx/>
              <a:latin typeface="Arial"/>
            </a:endParaRPr>
          </a:p>
          <a:p>
            <a:pPr marL="216000" indent="-216000">
              <a:lnSpc>
                <a:spcPct val="100000"/>
              </a:lnSpc>
              <a:buClr>
                <a:srgbClr val="ffffff"/>
              </a:buClr>
              <a:buSzPct val="45000"/>
              <a:buFont typeface="Wingdings" charset="2"/>
              <a:buChar char=""/>
            </a:pPr>
            <a:r>
              <a:rPr lang="bg-BG" sz="1800" b="0" u="none" strike="noStrike">
                <a:solidFill>
                  <a:srgbClr val="ffffff"/>
                </a:solidFill>
                <a:effectLst/>
                <a:uFillTx/>
                <a:latin typeface="Trebuchet MS"/>
                <a:ea typeface="DejaVu Sans"/>
              </a:rPr>
              <a:t>Musa'nın mucize yapma gücü artık Gidyon'la olacak</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92" name=""/>
          <p:cNvPicPr/>
          <p:nvPr/>
        </p:nvPicPr>
        <p:blipFill>
          <a:blip r:embed="rId1"/>
          <a:stretch/>
        </p:blipFill>
        <p:spPr>
          <a:xfrm>
            <a:off x="2915280" y="540360"/>
            <a:ext cx="7192080" cy="5128920"/>
          </a:xfrm>
          <a:prstGeom prst="rect">
            <a:avLst/>
          </a:prstGeom>
          <a:noFill/>
          <a:ln w="0">
            <a:noFill/>
          </a:ln>
        </p:spPr>
      </p:pic>
      <p:sp>
        <p:nvSpPr>
          <p:cNvPr id="93" name=""/>
          <p:cNvSpPr/>
          <p:nvPr/>
        </p:nvSpPr>
        <p:spPr>
          <a:xfrm>
            <a:off x="252000" y="871200"/>
            <a:ext cx="3634560" cy="35560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6:22-24</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22  Gidyon, gördüğü kişinin RAB'bin meleği olduğunu anlayınca, "Eyvah, Egemen RAB! Meleğinin yüzünü gördüm" dedi.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23  RAB ona, "Sana esenlik olsun. Korkma, ölmeyeceksin" dedi.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24  Gidyon orada RAB için bir sunak yaptı. Sunağa "RAB esenliktir" adını verdi. Sunak bugün de Aviezerliler'in Ofra Kenti'nde duruyor.</a:t>
            </a:r>
            <a:endParaRPr lang="bg-BG" sz="1800" b="0" u="none" strike="noStrike">
              <a:solidFill>
                <a:srgbClr val="000000"/>
              </a:solidFill>
              <a:effectLst/>
              <a:uFillTx/>
              <a:latin typeface="Arial"/>
            </a:endParaRPr>
          </a:p>
        </p:txBody>
      </p:sp>
      <p:sp>
        <p:nvSpPr>
          <p:cNvPr id="94"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95" name=""/>
          <p:cNvSpPr/>
          <p:nvPr/>
        </p:nvSpPr>
        <p:spPr>
          <a:xfrm>
            <a:off x="6264720" y="3384000"/>
            <a:ext cx="3346560" cy="20541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Rabbin kendisini yada Rabbin meleğini görenler:</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Haccer - Yar 16:13</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Yakup - Yar 32:30</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Musa - Yasa 34:10</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Manoa ve karısı - Hak 13:21-22</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Yeşaya - Yeş 6:5</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96" name=""/>
          <p:cNvPicPr/>
          <p:nvPr/>
        </p:nvPicPr>
        <p:blipFill>
          <a:blip r:embed="rId1"/>
          <a:stretch/>
        </p:blipFill>
        <p:spPr>
          <a:xfrm>
            <a:off x="3816720" y="2700000"/>
            <a:ext cx="6262560" cy="2981880"/>
          </a:xfrm>
          <a:prstGeom prst="rect">
            <a:avLst/>
          </a:prstGeom>
          <a:noFill/>
          <a:ln w="0">
            <a:noFill/>
          </a:ln>
        </p:spPr>
      </p:pic>
      <p:sp>
        <p:nvSpPr>
          <p:cNvPr id="97" name=""/>
          <p:cNvSpPr/>
          <p:nvPr/>
        </p:nvSpPr>
        <p:spPr>
          <a:xfrm>
            <a:off x="0" y="540360"/>
            <a:ext cx="3670560" cy="51300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6:22-24</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25  Aynı gece RAB, Gidyon'a, "Babanın boğasını, yedi yaşındaki ikinci boğayı al" dedi, "Sonra babanın Baal için yaptırdığı sunağı yık. Sunağın yanındaki Aşera putunu kes. 26  Tanrın RAB için bu höyüğün üstünde uygun bir sunak yap. İkinci boğayı al, keseceğin Aşera putunun odun- larıyla yakmalık sunu olarak sun."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27  Gidyon adamlarından onunu yanına alarak RAB'bin kendisine buyurduklarını yerine getirdi. Ne var ki, ailesinden ve kent halkından korktuğu için bunu gündüz yerine gece yaptı. </a:t>
            </a:r>
            <a:endParaRPr lang="bg-BG" sz="1800" b="0" u="none" strike="noStrike">
              <a:solidFill>
                <a:srgbClr val="000000"/>
              </a:solidFill>
              <a:effectLst/>
              <a:uFillTx/>
              <a:latin typeface="Arial"/>
            </a:endParaRPr>
          </a:p>
        </p:txBody>
      </p:sp>
      <p:sp>
        <p:nvSpPr>
          <p:cNvPr id="98"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99" name=""/>
          <p:cNvSpPr/>
          <p:nvPr/>
        </p:nvSpPr>
        <p:spPr>
          <a:xfrm>
            <a:off x="6804000" y="2160000"/>
            <a:ext cx="2698560" cy="970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dfgwsrgerg</a:t>
            </a:r>
            <a:endParaRPr lang="bg-BG" sz="1800" b="0" u="none" strike="noStrike">
              <a:solidFill>
                <a:srgbClr val="ffffff"/>
              </a:solidFill>
              <a:effectLst/>
              <a:uFillTx/>
              <a:latin typeface="Arial"/>
            </a:endParaRPr>
          </a:p>
        </p:txBody>
      </p:sp>
      <p:pic>
        <p:nvPicPr>
          <p:cNvPr id="100" name=""/>
          <p:cNvPicPr/>
          <p:nvPr/>
        </p:nvPicPr>
        <p:blipFill>
          <a:blip r:embed="rId2"/>
          <a:stretch/>
        </p:blipFill>
        <p:spPr>
          <a:xfrm>
            <a:off x="4538520" y="540360"/>
            <a:ext cx="4640040" cy="2455920"/>
          </a:xfrm>
          <a:prstGeom prst="rect">
            <a:avLst/>
          </a:prstGeom>
          <a:noFill/>
          <a:ln w="12600">
            <a:solidFill>
              <a:srgbClr val="dcdcdc"/>
            </a:solidFill>
            <a:round/>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01"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pic>
        <p:nvPicPr>
          <p:cNvPr id="102" name=""/>
          <p:cNvPicPr/>
          <p:nvPr/>
        </p:nvPicPr>
        <p:blipFill>
          <a:blip r:embed="rId1"/>
          <a:stretch/>
        </p:blipFill>
        <p:spPr>
          <a:xfrm>
            <a:off x="3719520" y="540360"/>
            <a:ext cx="6351840" cy="5128920"/>
          </a:xfrm>
          <a:prstGeom prst="rect">
            <a:avLst/>
          </a:prstGeom>
          <a:noFill/>
          <a:ln w="0">
            <a:noFill/>
          </a:ln>
        </p:spPr>
      </p:pic>
      <p:sp>
        <p:nvSpPr>
          <p:cNvPr id="103" name=""/>
          <p:cNvSpPr/>
          <p:nvPr/>
        </p:nvSpPr>
        <p:spPr>
          <a:xfrm>
            <a:off x="180000" y="684360"/>
            <a:ext cx="3994560" cy="4104720"/>
          </a:xfrm>
          <a:prstGeom prst="rect">
            <a:avLst/>
          </a:prstGeom>
          <a:solidFill>
            <a:srgbClr val="ffffa6"/>
          </a:solidFill>
          <a:ln w="0">
            <a:noFill/>
          </a:ln>
        </p:spPr>
        <p:style>
          <a:lnRef idx="0"/>
          <a:fillRef idx="0"/>
          <a:effectRef idx="0"/>
          <a:fontRef idx="minor"/>
        </p:style>
        <p:txBody>
          <a:bodyPr lIns="144000" rIns="90000" tIns="45000" bIns="45000" anchor="t">
            <a:spAutoFit/>
          </a:bodyPr>
          <a:p>
            <a:pPr>
              <a:lnSpc>
                <a:spcPct val="100000"/>
              </a:lnSpc>
            </a:pPr>
            <a:r>
              <a:rPr lang="bg-BG" sz="2000" b="1" u="none" strike="noStrike">
                <a:solidFill>
                  <a:srgbClr val="000000"/>
                </a:solidFill>
                <a:effectLst/>
                <a:uFillTx/>
                <a:latin typeface="Trebuchet MS"/>
                <a:ea typeface="DejaVu Sans"/>
              </a:rPr>
              <a:t>6:28-30</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28  Sabah erkenden kalkan kent halkı, Baal'a ait sunağın yıkıldığını, yanındaki Aşera putunun kesildiğini, ikinci boğanın yeni yapılan sunak üzerinde sunulduğunu gördü.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29  Birbirlerine, "Bu işi kim yaptı?" diye sordular. Araştırıp soruştur-duktan sonra, bu işi Yoaş oğlu Gidyon'un yaptığını anladılar.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30  Bunun üzerine Yoaş'a, "Oğlunu dışarı çıkar" dediler, "Ölmesi gerek. Çünkü Baal'ın sunağını yıktı, yanındaki Aşera putunu kesti."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04"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pic>
        <p:nvPicPr>
          <p:cNvPr id="105" name=""/>
          <p:cNvPicPr/>
          <p:nvPr/>
        </p:nvPicPr>
        <p:blipFill>
          <a:blip r:embed="rId1"/>
          <a:stretch/>
        </p:blipFill>
        <p:spPr>
          <a:xfrm>
            <a:off x="3830760" y="540360"/>
            <a:ext cx="6240600" cy="5038920"/>
          </a:xfrm>
          <a:prstGeom prst="rect">
            <a:avLst/>
          </a:prstGeom>
          <a:noFill/>
          <a:ln w="0">
            <a:noFill/>
          </a:ln>
        </p:spPr>
      </p:pic>
      <p:sp>
        <p:nvSpPr>
          <p:cNvPr id="106" name=""/>
          <p:cNvSpPr/>
          <p:nvPr/>
        </p:nvSpPr>
        <p:spPr>
          <a:xfrm>
            <a:off x="158760" y="3599280"/>
            <a:ext cx="3598560" cy="1799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Yerubbaal</a:t>
            </a:r>
            <a:r>
              <a:rPr lang="bg-BG" sz="1800" b="0" u="none" strike="noStrike">
                <a:solidFill>
                  <a:srgbClr val="ffffff"/>
                </a:solidFill>
                <a:effectLst/>
                <a:uFillTx/>
                <a:latin typeface="Trebuchet MS"/>
                <a:ea typeface="DejaVu Sans"/>
              </a:rPr>
              <a:t> </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saygınlık uyandıran bir ünvan - Bu adı kullanan Gidyon'un yaptığı bu işi anmış oluyor</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Babası oğlunun iman hareketinden cesaret aldı.</a:t>
            </a:r>
            <a:endParaRPr lang="bg-BG" sz="1800" b="0" u="none" strike="noStrike">
              <a:solidFill>
                <a:srgbClr val="ffffff"/>
              </a:solidFill>
              <a:effectLst/>
              <a:uFillTx/>
              <a:latin typeface="Arial"/>
            </a:endParaRPr>
          </a:p>
        </p:txBody>
      </p:sp>
      <p:sp>
        <p:nvSpPr>
          <p:cNvPr id="107" name=""/>
          <p:cNvSpPr/>
          <p:nvPr/>
        </p:nvSpPr>
        <p:spPr>
          <a:xfrm>
            <a:off x="209520" y="756000"/>
            <a:ext cx="4649040" cy="26611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6:31-32</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31  Yoaş çevresindeki öfkeli kalabalığa, "Baal'ı savunmak size mi düştü?" dedi, "Siz mi onu kurtaracaksınız? Onu savunan şafak sökmeden ölecek. Baal tanrıysa, bırakın kendini savunsun. Yıkılan sunak onun!"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32  O gün Yoaş, "Baal kendini savunsun, yıkılan sunak onun sunağıdır" diyerek Gidyon'a Yerubbaal adını verdi.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add8e6"/>
        </a:solidFill>
      </p:bgPr>
    </p:bg>
    <p:spTree>
      <p:nvGrpSpPr>
        <p:cNvPr id="1" name=""/>
        <p:cNvGrpSpPr/>
        <p:nvPr/>
      </p:nvGrpSpPr>
      <p:grpSpPr>
        <a:xfrm>
          <a:off x="0" y="0"/>
          <a:ext cx="0" cy="0"/>
          <a:chOff x="0" y="0"/>
          <a:chExt cx="0" cy="0"/>
        </a:xfrm>
      </p:grpSpPr>
      <p:pic>
        <p:nvPicPr>
          <p:cNvPr id="108" name=""/>
          <p:cNvPicPr/>
          <p:nvPr/>
        </p:nvPicPr>
        <p:blipFill>
          <a:blip r:embed="rId1"/>
          <a:stretch/>
        </p:blipFill>
        <p:spPr>
          <a:xfrm>
            <a:off x="1080000" y="-24480"/>
            <a:ext cx="8997840" cy="5685480"/>
          </a:xfrm>
          <a:prstGeom prst="rect">
            <a:avLst/>
          </a:prstGeom>
          <a:noFill/>
          <a:ln w="0">
            <a:noFill/>
          </a:ln>
        </p:spPr>
      </p:pic>
      <p:sp>
        <p:nvSpPr>
          <p:cNvPr id="109" name=""/>
          <p:cNvSpPr/>
          <p:nvPr/>
        </p:nvSpPr>
        <p:spPr>
          <a:xfrm rot="1080000">
            <a:off x="4556520" y="635760"/>
            <a:ext cx="1649160" cy="51660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2800" b="1" u="none" spc="71" strike="noStrike">
                <a:solidFill>
                  <a:srgbClr val="ffff00"/>
                </a:solidFill>
                <a:effectLst/>
                <a:uFillTx/>
                <a:latin typeface="Arial"/>
                <a:ea typeface="DejaVu Sans"/>
              </a:rPr>
              <a:t>CELİLE</a:t>
            </a:r>
            <a:endParaRPr lang="bg-BG" sz="2800" b="0" u="none" strike="noStrike">
              <a:solidFill>
                <a:srgbClr val="000000"/>
              </a:solidFill>
              <a:effectLst/>
              <a:uFillTx/>
              <a:latin typeface="Arial"/>
            </a:endParaRPr>
          </a:p>
        </p:txBody>
      </p:sp>
      <p:sp>
        <p:nvSpPr>
          <p:cNvPr id="110" name=""/>
          <p:cNvSpPr/>
          <p:nvPr/>
        </p:nvSpPr>
        <p:spPr>
          <a:xfrm>
            <a:off x="6408000" y="373680"/>
            <a:ext cx="861120" cy="315360"/>
          </a:xfrm>
          <a:prstGeom prst="rect">
            <a:avLst/>
          </a:prstGeom>
          <a:solidFill>
            <a:srgbClr val="c0c0c0"/>
          </a:solidFill>
          <a:ln w="0">
            <a:noFill/>
          </a:ln>
        </p:spPr>
        <p:style>
          <a:lnRef idx="0"/>
          <a:fillRef idx="0"/>
          <a:effectRef idx="0"/>
          <a:fontRef idx="minor"/>
        </p:style>
        <p:txBody>
          <a:bodyPr lIns="36000" rIns="36000" tIns="36000" bIns="36000" anchor="t" anchorCtr="1">
            <a:spAutoFit/>
          </a:bodyPr>
          <a:p>
            <a:pPr algn="ctr">
              <a:lnSpc>
                <a:spcPct val="100000"/>
              </a:lnSpc>
            </a:pPr>
            <a:r>
              <a:rPr lang="bg-BG" sz="1600" b="1" u="none" strike="noStrike">
                <a:solidFill>
                  <a:srgbClr val="000000"/>
                </a:solidFill>
                <a:effectLst/>
                <a:uFillTx/>
                <a:latin typeface="Arial"/>
                <a:ea typeface="DejaVu Sans"/>
              </a:rPr>
              <a:t>Hasor</a:t>
            </a:r>
            <a:endParaRPr lang="bg-BG" sz="1600" b="0" u="none" strike="noStrike">
              <a:solidFill>
                <a:srgbClr val="000000"/>
              </a:solidFill>
              <a:effectLst/>
              <a:uFillTx/>
              <a:latin typeface="Arial"/>
            </a:endParaRPr>
          </a:p>
        </p:txBody>
      </p:sp>
      <p:sp>
        <p:nvSpPr>
          <p:cNvPr id="111" name=""/>
          <p:cNvSpPr/>
          <p:nvPr/>
        </p:nvSpPr>
        <p:spPr>
          <a:xfrm>
            <a:off x="3240000" y="2281680"/>
            <a:ext cx="861120" cy="559080"/>
          </a:xfrm>
          <a:prstGeom prst="rect">
            <a:avLst/>
          </a:prstGeom>
          <a:solidFill>
            <a:srgbClr val="c0c0c0"/>
          </a:solidFill>
          <a:ln w="0">
            <a:noFill/>
          </a:ln>
        </p:spPr>
        <p:style>
          <a:lnRef idx="0"/>
          <a:fillRef idx="0"/>
          <a:effectRef idx="0"/>
          <a:fontRef idx="minor"/>
        </p:style>
        <p:txBody>
          <a:bodyPr lIns="36000" rIns="36000" tIns="36000" bIns="36000" anchor="t" anchorCtr="1">
            <a:spAutoFit/>
          </a:bodyPr>
          <a:p>
            <a:pPr algn="ctr">
              <a:lnSpc>
                <a:spcPct val="100000"/>
              </a:lnSpc>
            </a:pPr>
            <a:r>
              <a:rPr lang="bg-BG" sz="1600" b="1" u="none" strike="noStrike">
                <a:solidFill>
                  <a:srgbClr val="000000"/>
                </a:solidFill>
                <a:effectLst/>
                <a:uFillTx/>
                <a:latin typeface="Arial"/>
                <a:ea typeface="DejaVu Sans"/>
              </a:rPr>
              <a:t>HaroşetGoyim</a:t>
            </a:r>
            <a:endParaRPr lang="bg-BG" sz="1600" b="0" u="none" strike="noStrike">
              <a:solidFill>
                <a:srgbClr val="000000"/>
              </a:solidFill>
              <a:effectLst/>
              <a:uFillTx/>
              <a:latin typeface="Arial"/>
            </a:endParaRPr>
          </a:p>
        </p:txBody>
      </p:sp>
      <p:sp>
        <p:nvSpPr>
          <p:cNvPr id="112" name=""/>
          <p:cNvSpPr/>
          <p:nvPr/>
        </p:nvSpPr>
        <p:spPr>
          <a:xfrm>
            <a:off x="7308000" y="396000"/>
            <a:ext cx="213120" cy="213120"/>
          </a:xfrm>
          <a:prstGeom prst="ellipse">
            <a:avLst/>
          </a:prstGeom>
          <a:solidFill>
            <a:srgbClr val="ff0000"/>
          </a:solidFill>
          <a:ln w="0">
            <a:solidFill>
              <a:srgbClr val="000000"/>
            </a:solidFill>
          </a:ln>
        </p:spPr>
        <p:style>
          <a:lnRef idx="0"/>
          <a:fillRef idx="0"/>
          <a:effectRef idx="0"/>
          <a:fontRef idx="minor"/>
        </p:style>
        <p:txBody>
          <a:bodyPr lIns="90000" rIns="90000" tIns="45000" bIns="4500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113" name=""/>
          <p:cNvSpPr/>
          <p:nvPr/>
        </p:nvSpPr>
        <p:spPr>
          <a:xfrm>
            <a:off x="3132000" y="2880000"/>
            <a:ext cx="213120" cy="213120"/>
          </a:xfrm>
          <a:prstGeom prst="ellipse">
            <a:avLst/>
          </a:prstGeom>
          <a:solidFill>
            <a:srgbClr val="ff0000"/>
          </a:solidFill>
          <a:ln w="0">
            <a:solidFill>
              <a:srgbClr val="000000"/>
            </a:solidFill>
          </a:ln>
        </p:spPr>
        <p:style>
          <a:lnRef idx="0"/>
          <a:fillRef idx="0"/>
          <a:effectRef idx="0"/>
          <a:fontRef idx="minor"/>
        </p:style>
        <p:txBody>
          <a:bodyPr lIns="90000" rIns="90000" tIns="45000" bIns="4500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114" name=""/>
          <p:cNvSpPr/>
          <p:nvPr/>
        </p:nvSpPr>
        <p:spPr>
          <a:xfrm>
            <a:off x="3600000" y="3816000"/>
            <a:ext cx="141120" cy="141120"/>
          </a:xfrm>
          <a:prstGeom prst="ellipse">
            <a:avLst/>
          </a:prstGeom>
          <a:solidFill>
            <a:srgbClr val="ff0000"/>
          </a:solidFill>
          <a:ln w="0">
            <a:solidFill>
              <a:srgbClr val="000000"/>
            </a:solidFill>
          </a:ln>
        </p:spPr>
        <p:style>
          <a:lnRef idx="0"/>
          <a:fillRef idx="0"/>
          <a:effectRef idx="0"/>
          <a:fontRef idx="minor"/>
        </p:style>
        <p:txBody>
          <a:bodyPr lIns="90000" rIns="90000" tIns="45000" bIns="4500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115" name=""/>
          <p:cNvSpPr/>
          <p:nvPr/>
        </p:nvSpPr>
        <p:spPr>
          <a:xfrm>
            <a:off x="9000000" y="1656000"/>
            <a:ext cx="861120" cy="376560"/>
          </a:xfrm>
          <a:prstGeom prst="rect">
            <a:avLst/>
          </a:prstGeom>
          <a:noFill/>
          <a:ln w="0">
            <a:noFill/>
          </a:ln>
        </p:spPr>
        <p:style>
          <a:lnRef idx="0"/>
          <a:fillRef idx="0"/>
          <a:effectRef idx="0"/>
          <a:fontRef idx="minor"/>
        </p:style>
        <p:txBody>
          <a:bodyPr lIns="36000" rIns="36000" tIns="36000" bIns="36000" anchor="t" anchorCtr="1">
            <a:spAutoFit/>
          </a:bodyPr>
          <a:p>
            <a:pPr algn="ctr">
              <a:lnSpc>
                <a:spcPct val="100000"/>
              </a:lnSpc>
            </a:pPr>
            <a:r>
              <a:rPr lang="bg-BG" sz="2000" b="1" u="none" strike="noStrike">
                <a:solidFill>
                  <a:srgbClr val="87cefa"/>
                </a:solidFill>
                <a:effectLst/>
                <a:uFillTx/>
                <a:latin typeface="Arial"/>
                <a:ea typeface="DejaVu Sans"/>
              </a:rPr>
              <a:t>Yavin</a:t>
            </a:r>
            <a:endParaRPr lang="bg-BG" sz="2000" b="0" u="none" strike="noStrike">
              <a:solidFill>
                <a:srgbClr val="000000"/>
              </a:solidFill>
              <a:effectLst/>
              <a:uFillTx/>
              <a:latin typeface="Arial"/>
            </a:endParaRPr>
          </a:p>
        </p:txBody>
      </p:sp>
      <p:sp>
        <p:nvSpPr>
          <p:cNvPr id="116" name=""/>
          <p:cNvSpPr/>
          <p:nvPr/>
        </p:nvSpPr>
        <p:spPr>
          <a:xfrm>
            <a:off x="2196360" y="2304000"/>
            <a:ext cx="177120" cy="177120"/>
          </a:xfrm>
          <a:prstGeom prst="triangle">
            <a:avLst>
              <a:gd name="adj" fmla="val 50000"/>
            </a:avLst>
          </a:prstGeom>
          <a:solidFill>
            <a:srgbClr val="000000"/>
          </a:solidFill>
          <a:ln w="0">
            <a:solidFill>
              <a:srgbClr val="3465a4"/>
            </a:solidFill>
          </a:ln>
        </p:spPr>
        <p:style>
          <a:lnRef idx="0"/>
          <a:fillRef idx="0"/>
          <a:effectRef idx="0"/>
          <a:fontRef idx="minor"/>
        </p:style>
        <p:txBody>
          <a:bodyPr lIns="90000" rIns="90000" tIns="15120" bIns="1512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117" name=""/>
          <p:cNvSpPr/>
          <p:nvPr/>
        </p:nvSpPr>
        <p:spPr>
          <a:xfrm>
            <a:off x="5796360" y="5004000"/>
            <a:ext cx="177120" cy="177120"/>
          </a:xfrm>
          <a:prstGeom prst="triangle">
            <a:avLst>
              <a:gd name="adj" fmla="val 50000"/>
            </a:avLst>
          </a:prstGeom>
          <a:solidFill>
            <a:srgbClr val="000000"/>
          </a:solidFill>
          <a:ln w="0">
            <a:solidFill>
              <a:srgbClr val="3465a4"/>
            </a:solidFill>
          </a:ln>
        </p:spPr>
        <p:style>
          <a:lnRef idx="0"/>
          <a:fillRef idx="0"/>
          <a:effectRef idx="0"/>
          <a:fontRef idx="minor"/>
        </p:style>
        <p:txBody>
          <a:bodyPr lIns="90000" rIns="90000" tIns="15120" bIns="1512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118" name=""/>
          <p:cNvSpPr/>
          <p:nvPr/>
        </p:nvSpPr>
        <p:spPr>
          <a:xfrm>
            <a:off x="1944000" y="2534040"/>
            <a:ext cx="861120" cy="300240"/>
          </a:xfrm>
          <a:prstGeom prst="rect">
            <a:avLst/>
          </a:prstGeom>
          <a:noFill/>
          <a:ln w="0">
            <a:noFill/>
          </a:ln>
        </p:spPr>
        <p:style>
          <a:lnRef idx="0"/>
          <a:fillRef idx="0"/>
          <a:effectRef idx="0"/>
          <a:fontRef idx="minor"/>
        </p:style>
        <p:txBody>
          <a:bodyPr lIns="36000" rIns="36000" tIns="36000" bIns="36000" anchor="t" anchorCtr="1">
            <a:spAutoFit/>
          </a:bodyPr>
          <a:p>
            <a:pPr algn="ctr">
              <a:lnSpc>
                <a:spcPct val="100000"/>
              </a:lnSpc>
            </a:pPr>
            <a:r>
              <a:rPr lang="bg-BG" sz="1500" b="1" i="1" u="none" strike="noStrike">
                <a:solidFill>
                  <a:srgbClr val="000000"/>
                </a:solidFill>
                <a:effectLst/>
                <a:uFillTx/>
                <a:latin typeface="Arial"/>
                <a:ea typeface="DejaVu Sans"/>
              </a:rPr>
              <a:t>Karmel</a:t>
            </a:r>
            <a:endParaRPr lang="bg-BG" sz="1500" b="0" u="none" strike="noStrike">
              <a:solidFill>
                <a:srgbClr val="000000"/>
              </a:solidFill>
              <a:effectLst/>
              <a:uFillTx/>
              <a:latin typeface="Arial"/>
            </a:endParaRPr>
          </a:p>
        </p:txBody>
      </p:sp>
      <p:sp>
        <p:nvSpPr>
          <p:cNvPr id="119" name=""/>
          <p:cNvSpPr/>
          <p:nvPr/>
        </p:nvSpPr>
        <p:spPr>
          <a:xfrm>
            <a:off x="5400000" y="5198040"/>
            <a:ext cx="861120" cy="300240"/>
          </a:xfrm>
          <a:prstGeom prst="rect">
            <a:avLst/>
          </a:prstGeom>
          <a:noFill/>
          <a:ln w="0">
            <a:noFill/>
          </a:ln>
        </p:spPr>
        <p:style>
          <a:lnRef idx="0"/>
          <a:fillRef idx="0"/>
          <a:effectRef idx="0"/>
          <a:fontRef idx="minor"/>
        </p:style>
        <p:txBody>
          <a:bodyPr lIns="36000" rIns="36000" tIns="36000" bIns="36000" anchor="t" anchorCtr="1">
            <a:spAutoFit/>
          </a:bodyPr>
          <a:p>
            <a:pPr algn="ctr">
              <a:lnSpc>
                <a:spcPct val="100000"/>
              </a:lnSpc>
            </a:pPr>
            <a:r>
              <a:rPr lang="bg-BG" sz="1500" b="1" i="1" u="none" strike="noStrike">
                <a:solidFill>
                  <a:srgbClr val="000000"/>
                </a:solidFill>
                <a:effectLst/>
                <a:uFillTx/>
                <a:latin typeface="Arial"/>
                <a:ea typeface="DejaVu Sans"/>
              </a:rPr>
              <a:t>Gilboa</a:t>
            </a:r>
            <a:endParaRPr lang="bg-BG" sz="1500" b="0" u="none" strike="noStrike">
              <a:solidFill>
                <a:srgbClr val="000000"/>
              </a:solidFill>
              <a:effectLst/>
              <a:uFillTx/>
              <a:latin typeface="Arial"/>
            </a:endParaRPr>
          </a:p>
        </p:txBody>
      </p:sp>
      <p:sp>
        <p:nvSpPr>
          <p:cNvPr id="120" name=""/>
          <p:cNvSpPr/>
          <p:nvPr/>
        </p:nvSpPr>
        <p:spPr>
          <a:xfrm>
            <a:off x="3204000" y="3974040"/>
            <a:ext cx="861120" cy="300240"/>
          </a:xfrm>
          <a:prstGeom prst="rect">
            <a:avLst/>
          </a:prstGeom>
          <a:noFill/>
          <a:ln w="0">
            <a:noFill/>
          </a:ln>
        </p:spPr>
        <p:style>
          <a:lnRef idx="0"/>
          <a:fillRef idx="0"/>
          <a:effectRef idx="0"/>
          <a:fontRef idx="minor"/>
        </p:style>
        <p:txBody>
          <a:bodyPr lIns="36000" rIns="36000" tIns="36000" bIns="36000" anchor="t" anchorCtr="1">
            <a:spAutoFit/>
          </a:bodyPr>
          <a:p>
            <a:pPr algn="ctr">
              <a:lnSpc>
                <a:spcPct val="100000"/>
              </a:lnSpc>
            </a:pPr>
            <a:r>
              <a:rPr lang="bg-BG" sz="1500" b="1" u="none" strike="noStrike">
                <a:solidFill>
                  <a:srgbClr val="000000"/>
                </a:solidFill>
                <a:effectLst/>
                <a:uFillTx/>
                <a:latin typeface="Arial"/>
                <a:ea typeface="DejaVu Sans"/>
              </a:rPr>
              <a:t>Megido</a:t>
            </a:r>
            <a:endParaRPr lang="bg-BG" sz="1500" b="0" u="none" strike="noStrike">
              <a:solidFill>
                <a:srgbClr val="000000"/>
              </a:solidFill>
              <a:effectLst/>
              <a:uFillTx/>
              <a:latin typeface="Arial"/>
            </a:endParaRPr>
          </a:p>
        </p:txBody>
      </p:sp>
      <p:sp>
        <p:nvSpPr>
          <p:cNvPr id="121" name=""/>
          <p:cNvSpPr/>
          <p:nvPr/>
        </p:nvSpPr>
        <p:spPr>
          <a:xfrm>
            <a:off x="6228000" y="13680"/>
            <a:ext cx="861120" cy="315360"/>
          </a:xfrm>
          <a:prstGeom prst="rect">
            <a:avLst/>
          </a:prstGeom>
          <a:solidFill>
            <a:srgbClr val="adff2f"/>
          </a:solidFill>
          <a:ln w="0">
            <a:noFill/>
          </a:ln>
        </p:spPr>
        <p:style>
          <a:lnRef idx="0"/>
          <a:fillRef idx="0"/>
          <a:effectRef idx="0"/>
          <a:fontRef idx="minor"/>
        </p:style>
        <p:txBody>
          <a:bodyPr lIns="36000" rIns="36000" tIns="36000" bIns="36000" anchor="t" anchorCtr="1">
            <a:spAutoFit/>
          </a:bodyPr>
          <a:p>
            <a:pPr algn="ctr">
              <a:lnSpc>
                <a:spcPct val="100000"/>
              </a:lnSpc>
            </a:pPr>
            <a:r>
              <a:rPr lang="bg-BG" sz="1600" b="1" u="none" strike="noStrike">
                <a:solidFill>
                  <a:srgbClr val="000000"/>
                </a:solidFill>
                <a:effectLst/>
                <a:uFillTx/>
                <a:latin typeface="Arial"/>
                <a:ea typeface="DejaVu Sans"/>
              </a:rPr>
              <a:t>Kedeş</a:t>
            </a:r>
            <a:endParaRPr lang="bg-BG" sz="1600" b="0" u="none" strike="noStrike">
              <a:solidFill>
                <a:srgbClr val="000000"/>
              </a:solidFill>
              <a:effectLst/>
              <a:uFillTx/>
              <a:latin typeface="Arial"/>
            </a:endParaRPr>
          </a:p>
        </p:txBody>
      </p:sp>
      <p:sp>
        <p:nvSpPr>
          <p:cNvPr id="122" name=""/>
          <p:cNvSpPr/>
          <p:nvPr/>
        </p:nvSpPr>
        <p:spPr>
          <a:xfrm>
            <a:off x="7128000" y="36000"/>
            <a:ext cx="213120" cy="213120"/>
          </a:xfrm>
          <a:prstGeom prst="ellipse">
            <a:avLst/>
          </a:prstGeom>
          <a:solidFill>
            <a:srgbClr val="ff0000"/>
          </a:solidFill>
          <a:ln w="0">
            <a:solidFill>
              <a:srgbClr val="000000"/>
            </a:solidFill>
          </a:ln>
        </p:spPr>
        <p:style>
          <a:lnRef idx="0"/>
          <a:fillRef idx="0"/>
          <a:effectRef idx="0"/>
          <a:fontRef idx="minor"/>
        </p:style>
        <p:txBody>
          <a:bodyPr lIns="90000" rIns="90000" tIns="45000" bIns="4500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123" name=""/>
          <p:cNvSpPr/>
          <p:nvPr/>
        </p:nvSpPr>
        <p:spPr>
          <a:xfrm>
            <a:off x="5364360" y="2916360"/>
            <a:ext cx="177120" cy="177120"/>
          </a:xfrm>
          <a:prstGeom prst="triangle">
            <a:avLst>
              <a:gd name="adj" fmla="val 50000"/>
            </a:avLst>
          </a:prstGeom>
          <a:solidFill>
            <a:srgbClr val="000000"/>
          </a:solidFill>
          <a:ln w="0">
            <a:solidFill>
              <a:srgbClr val="3465a4"/>
            </a:solidFill>
          </a:ln>
        </p:spPr>
        <p:style>
          <a:lnRef idx="0"/>
          <a:fillRef idx="0"/>
          <a:effectRef idx="0"/>
          <a:fontRef idx="minor"/>
        </p:style>
        <p:txBody>
          <a:bodyPr lIns="90000" rIns="90000" tIns="15120" bIns="1512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124" name=""/>
          <p:cNvSpPr/>
          <p:nvPr/>
        </p:nvSpPr>
        <p:spPr>
          <a:xfrm>
            <a:off x="4932000" y="3110400"/>
            <a:ext cx="861120" cy="300240"/>
          </a:xfrm>
          <a:prstGeom prst="rect">
            <a:avLst/>
          </a:prstGeom>
          <a:noFill/>
          <a:ln w="0">
            <a:noFill/>
          </a:ln>
        </p:spPr>
        <p:style>
          <a:lnRef idx="0"/>
          <a:fillRef idx="0"/>
          <a:effectRef idx="0"/>
          <a:fontRef idx="minor"/>
        </p:style>
        <p:txBody>
          <a:bodyPr lIns="36000" rIns="36000" tIns="36000" bIns="36000" anchor="t" anchorCtr="1">
            <a:spAutoFit/>
          </a:bodyPr>
          <a:p>
            <a:pPr algn="ctr">
              <a:lnSpc>
                <a:spcPct val="100000"/>
              </a:lnSpc>
            </a:pPr>
            <a:r>
              <a:rPr lang="bg-BG" sz="1500" b="1" i="1" u="none" strike="noStrike">
                <a:solidFill>
                  <a:srgbClr val="000000"/>
                </a:solidFill>
                <a:effectLst/>
                <a:uFillTx/>
                <a:latin typeface="Arial"/>
                <a:ea typeface="DejaVu Sans"/>
              </a:rPr>
              <a:t>Tavor</a:t>
            </a:r>
            <a:endParaRPr lang="bg-BG" sz="1500" b="0" u="none" strike="noStrike">
              <a:solidFill>
                <a:srgbClr val="000000"/>
              </a:solidFill>
              <a:effectLst/>
              <a:uFillTx/>
              <a:latin typeface="Arial"/>
            </a:endParaRPr>
          </a:p>
        </p:txBody>
      </p:sp>
      <p:sp>
        <p:nvSpPr>
          <p:cNvPr id="125" name=""/>
          <p:cNvSpPr/>
          <p:nvPr/>
        </p:nvSpPr>
        <p:spPr>
          <a:xfrm>
            <a:off x="2376000" y="2052000"/>
            <a:ext cx="540000" cy="648000"/>
          </a:xfrm>
          <a:prstGeom prst="line">
            <a:avLst/>
          </a:prstGeom>
          <a:ln w="76320">
            <a:solidFill>
              <a:srgbClr val="0000ff"/>
            </a:solidFill>
            <a:round/>
          </a:ln>
        </p:spPr>
        <p:style>
          <a:lnRef idx="0"/>
          <a:fillRef idx="0"/>
          <a:effectRef idx="0"/>
          <a:fontRef idx="minor"/>
        </p:style>
        <p:txBody>
          <a:bodyPr lIns="127800" rIns="127800" tIns="82800" bIns="82800" anchor="ctr">
            <a:noAutofit/>
          </a:bodyPr>
          <a:p>
            <a:endParaRPr lang="bg-BG" sz="1800" b="0" u="none" strike="noStrike">
              <a:solidFill>
                <a:srgbClr val="000000"/>
              </a:solidFill>
              <a:effectLst/>
              <a:uFillTx/>
              <a:latin typeface="Arial"/>
              <a:ea typeface="DejaVu Sans"/>
            </a:endParaRPr>
          </a:p>
        </p:txBody>
      </p:sp>
      <p:sp>
        <p:nvSpPr>
          <p:cNvPr id="126" name=""/>
          <p:cNvSpPr/>
          <p:nvPr/>
        </p:nvSpPr>
        <p:spPr>
          <a:xfrm>
            <a:off x="2916000" y="2700000"/>
            <a:ext cx="216000" cy="540000"/>
          </a:xfrm>
          <a:prstGeom prst="line">
            <a:avLst/>
          </a:prstGeom>
          <a:ln w="76320">
            <a:solidFill>
              <a:srgbClr val="0000ff"/>
            </a:solidFill>
            <a:round/>
          </a:ln>
        </p:spPr>
        <p:style>
          <a:lnRef idx="0"/>
          <a:fillRef idx="0"/>
          <a:effectRef idx="0"/>
          <a:fontRef idx="minor"/>
        </p:style>
        <p:txBody>
          <a:bodyPr lIns="127800" rIns="127800" tIns="82800" bIns="82800" anchor="ctr">
            <a:noAutofit/>
          </a:bodyPr>
          <a:p>
            <a:endParaRPr lang="bg-BG" sz="1800" b="0" u="none" strike="noStrike">
              <a:solidFill>
                <a:srgbClr val="000000"/>
              </a:solidFill>
              <a:effectLst/>
              <a:uFillTx/>
              <a:latin typeface="Arial"/>
              <a:ea typeface="DejaVu Sans"/>
            </a:endParaRPr>
          </a:p>
        </p:txBody>
      </p:sp>
      <p:sp>
        <p:nvSpPr>
          <p:cNvPr id="127" name=""/>
          <p:cNvSpPr/>
          <p:nvPr/>
        </p:nvSpPr>
        <p:spPr>
          <a:xfrm>
            <a:off x="3132000" y="3240000"/>
            <a:ext cx="324000" cy="324000"/>
          </a:xfrm>
          <a:prstGeom prst="line">
            <a:avLst/>
          </a:prstGeom>
          <a:ln w="76320">
            <a:solidFill>
              <a:srgbClr val="0000ff"/>
            </a:solidFill>
            <a:round/>
          </a:ln>
        </p:spPr>
        <p:style>
          <a:lnRef idx="0"/>
          <a:fillRef idx="0"/>
          <a:effectRef idx="0"/>
          <a:fontRef idx="minor"/>
        </p:style>
        <p:txBody>
          <a:bodyPr lIns="127800" rIns="127800" tIns="82800" bIns="82800" anchor="ctr">
            <a:noAutofit/>
          </a:bodyPr>
          <a:p>
            <a:endParaRPr lang="bg-BG" sz="1800" b="0" u="none" strike="noStrike">
              <a:solidFill>
                <a:srgbClr val="000000"/>
              </a:solidFill>
              <a:effectLst/>
              <a:uFillTx/>
              <a:latin typeface="Arial"/>
              <a:ea typeface="DejaVu Sans"/>
            </a:endParaRPr>
          </a:p>
        </p:txBody>
      </p:sp>
      <p:sp>
        <p:nvSpPr>
          <p:cNvPr id="128" name=""/>
          <p:cNvSpPr/>
          <p:nvPr/>
        </p:nvSpPr>
        <p:spPr>
          <a:xfrm>
            <a:off x="3456000" y="3564000"/>
            <a:ext cx="540000" cy="324000"/>
          </a:xfrm>
          <a:prstGeom prst="line">
            <a:avLst/>
          </a:prstGeom>
          <a:ln w="76320">
            <a:solidFill>
              <a:srgbClr val="0000ff"/>
            </a:solidFill>
            <a:round/>
          </a:ln>
        </p:spPr>
        <p:style>
          <a:lnRef idx="0"/>
          <a:fillRef idx="0"/>
          <a:effectRef idx="0"/>
          <a:fontRef idx="minor"/>
        </p:style>
        <p:txBody>
          <a:bodyPr lIns="127800" rIns="127800" tIns="82800" bIns="82800" anchor="ctr">
            <a:noAutofit/>
          </a:bodyPr>
          <a:p>
            <a:endParaRPr lang="bg-BG" sz="1800" b="0" u="none" strike="noStrike">
              <a:solidFill>
                <a:srgbClr val="000000"/>
              </a:solidFill>
              <a:effectLst/>
              <a:uFillTx/>
              <a:latin typeface="Arial"/>
              <a:ea typeface="DejaVu Sans"/>
            </a:endParaRPr>
          </a:p>
        </p:txBody>
      </p:sp>
      <p:sp>
        <p:nvSpPr>
          <p:cNvPr id="129" name=""/>
          <p:cNvSpPr/>
          <p:nvPr/>
        </p:nvSpPr>
        <p:spPr>
          <a:xfrm>
            <a:off x="3960000" y="3888000"/>
            <a:ext cx="252000" cy="540000"/>
          </a:xfrm>
          <a:prstGeom prst="line">
            <a:avLst/>
          </a:prstGeom>
          <a:ln w="76320">
            <a:solidFill>
              <a:srgbClr val="0000ff"/>
            </a:solidFill>
            <a:round/>
          </a:ln>
        </p:spPr>
        <p:style>
          <a:lnRef idx="0"/>
          <a:fillRef idx="0"/>
          <a:effectRef idx="0"/>
          <a:fontRef idx="minor"/>
        </p:style>
        <p:txBody>
          <a:bodyPr lIns="127800" rIns="127800" tIns="82800" bIns="82800" anchor="ctr">
            <a:noAutofit/>
          </a:bodyPr>
          <a:p>
            <a:endParaRPr lang="bg-BG" sz="1800" b="0" u="none" strike="noStrike">
              <a:solidFill>
                <a:srgbClr val="000000"/>
              </a:solidFill>
              <a:effectLst/>
              <a:uFillTx/>
              <a:latin typeface="Arial"/>
              <a:ea typeface="DejaVu Sans"/>
            </a:endParaRPr>
          </a:p>
        </p:txBody>
      </p:sp>
      <p:sp>
        <p:nvSpPr>
          <p:cNvPr id="130" name=""/>
          <p:cNvSpPr/>
          <p:nvPr/>
        </p:nvSpPr>
        <p:spPr>
          <a:xfrm rot="3300000">
            <a:off x="2158560" y="2163600"/>
            <a:ext cx="1372320" cy="33336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600" b="1" u="none" spc="71" strike="noStrike">
                <a:solidFill>
                  <a:srgbClr val="8b0000"/>
                </a:solidFill>
                <a:effectLst/>
                <a:uFillTx/>
                <a:latin typeface="Arial"/>
                <a:ea typeface="DejaVu Sans"/>
              </a:rPr>
              <a:t>Kişon</a:t>
            </a:r>
            <a:endParaRPr lang="bg-BG" sz="1600" b="0" u="none" strike="noStrike">
              <a:solidFill>
                <a:srgbClr val="000000"/>
              </a:solidFill>
              <a:effectLst/>
              <a:uFillTx/>
              <a:latin typeface="Arial"/>
            </a:endParaRPr>
          </a:p>
        </p:txBody>
      </p:sp>
      <p:sp>
        <p:nvSpPr>
          <p:cNvPr id="131" name=""/>
          <p:cNvSpPr/>
          <p:nvPr/>
        </p:nvSpPr>
        <p:spPr>
          <a:xfrm rot="1080000">
            <a:off x="3887280" y="3540960"/>
            <a:ext cx="1372320" cy="69948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2000" b="1" u="none" spc="71" strike="noStrike">
                <a:solidFill>
                  <a:srgbClr val="b22222"/>
                </a:solidFill>
                <a:effectLst/>
                <a:uFillTx/>
                <a:latin typeface="Arial"/>
                <a:ea typeface="DejaVu Sans"/>
              </a:rPr>
              <a:t>Yizreel ovası</a:t>
            </a:r>
            <a:endParaRPr lang="bg-BG" sz="2000" b="0" u="none" strike="noStrike">
              <a:solidFill>
                <a:srgbClr val="000000"/>
              </a:solidFill>
              <a:effectLst/>
              <a:uFillTx/>
              <a:latin typeface="Arial"/>
            </a:endParaRPr>
          </a:p>
        </p:txBody>
      </p:sp>
      <p:sp>
        <p:nvSpPr>
          <p:cNvPr id="132" name=""/>
          <p:cNvSpPr/>
          <p:nvPr/>
        </p:nvSpPr>
        <p:spPr>
          <a:xfrm>
            <a:off x="4212000" y="4428000"/>
            <a:ext cx="756000" cy="648000"/>
          </a:xfrm>
          <a:prstGeom prst="line">
            <a:avLst/>
          </a:prstGeom>
          <a:ln w="76320">
            <a:solidFill>
              <a:srgbClr val="0000ff"/>
            </a:solidFill>
            <a:round/>
          </a:ln>
        </p:spPr>
        <p:style>
          <a:lnRef idx="0"/>
          <a:fillRef idx="0"/>
          <a:effectRef idx="0"/>
          <a:fontRef idx="minor"/>
        </p:style>
        <p:txBody>
          <a:bodyPr lIns="127800" rIns="127800" tIns="82800" bIns="82800" anchor="ctr">
            <a:noAutofit/>
          </a:bodyPr>
          <a:p>
            <a:endParaRPr lang="bg-BG" sz="1800" b="0" u="none" strike="noStrike">
              <a:solidFill>
                <a:srgbClr val="000000"/>
              </a:solidFill>
              <a:effectLst/>
              <a:uFillTx/>
              <a:latin typeface="Arial"/>
              <a:ea typeface="DejaVu Sans"/>
            </a:endParaRPr>
          </a:p>
        </p:txBody>
      </p:sp>
      <p:sp>
        <p:nvSpPr>
          <p:cNvPr id="133" name=""/>
          <p:cNvSpPr/>
          <p:nvPr/>
        </p:nvSpPr>
        <p:spPr>
          <a:xfrm>
            <a:off x="108000" y="108000"/>
            <a:ext cx="2302560" cy="22842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000000"/>
                </a:solidFill>
                <a:effectLst/>
                <a:uFillTx/>
                <a:latin typeface="Trebuchet MS"/>
                <a:ea typeface="DejaVu Sans"/>
              </a:rPr>
              <a:t>6:33   </a:t>
            </a:r>
            <a:r>
              <a:rPr lang="bg-BG" sz="1800" b="0" u="none" strike="noStrike">
                <a:solidFill>
                  <a:srgbClr val="000000"/>
                </a:solidFill>
                <a:effectLst/>
                <a:uFillTx/>
                <a:latin typeface="Trebuchet MS"/>
                <a:ea typeface="DejaVu Sans"/>
              </a:rPr>
              <a:t>Bu arada Midyanlılar, Amalek-liler ve öbür doğulu halklar birleşerek Şeria Irmağı'nı geçti-ler, gidip Yizreel Vadisi'nde ordugah kurdular. </a:t>
            </a:r>
            <a:endParaRPr lang="bg-BG" sz="1800" b="0" u="none" strike="noStrike">
              <a:solidFill>
                <a:srgbClr val="000000"/>
              </a:solidFill>
              <a:effectLst/>
              <a:uFillTx/>
              <a:latin typeface="Arial"/>
            </a:endParaRPr>
          </a:p>
        </p:txBody>
      </p:sp>
      <p:sp>
        <p:nvSpPr>
          <p:cNvPr id="134" name=""/>
          <p:cNvSpPr/>
          <p:nvPr/>
        </p:nvSpPr>
        <p:spPr>
          <a:xfrm>
            <a:off x="7704000" y="900000"/>
            <a:ext cx="2266560" cy="25585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000000"/>
                </a:solidFill>
                <a:effectLst/>
                <a:uFillTx/>
                <a:latin typeface="Trebuchet MS"/>
                <a:ea typeface="DejaVu Sans"/>
              </a:rPr>
              <a:t>35</a:t>
            </a:r>
            <a:r>
              <a:rPr lang="bg-BG" sz="1800" b="0" u="none" strike="noStrike">
                <a:solidFill>
                  <a:srgbClr val="000000"/>
                </a:solidFill>
                <a:effectLst/>
                <a:uFillTx/>
                <a:latin typeface="Trebuchet MS"/>
                <a:ea typeface="DejaVu Sans"/>
              </a:rPr>
              <a:t>  Gidyon bütün </a:t>
            </a:r>
            <a:r>
              <a:rPr lang="bg-BG" sz="1800" b="0" u="sng" strike="noStrike">
                <a:solidFill>
                  <a:srgbClr val="000000"/>
                </a:solidFill>
                <a:effectLst/>
                <a:uFillTx/>
                <a:latin typeface="Trebuchet MS"/>
                <a:ea typeface="DejaVu Sans"/>
              </a:rPr>
              <a:t>Manaşşe</a:t>
            </a:r>
            <a:r>
              <a:rPr lang="bg-BG" sz="1800" b="0" u="none" strike="noStrike">
                <a:solidFill>
                  <a:srgbClr val="000000"/>
                </a:solidFill>
                <a:effectLst/>
                <a:uFillTx/>
                <a:latin typeface="Trebuchet MS"/>
                <a:ea typeface="DejaVu Sans"/>
              </a:rPr>
              <a:t>'ye ulaklar göndererek oranın halkını da topladı. </a:t>
            </a:r>
            <a:r>
              <a:rPr lang="bg-BG" sz="1800" b="0" u="sng" strike="noStrike">
                <a:solidFill>
                  <a:srgbClr val="000000"/>
                </a:solidFill>
                <a:effectLst/>
                <a:uFillTx/>
                <a:latin typeface="Trebuchet MS"/>
                <a:ea typeface="DejaVu Sans"/>
              </a:rPr>
              <a:t>Aşer</a:t>
            </a:r>
            <a:r>
              <a:rPr lang="bg-BG" sz="1800" b="0" u="none" strike="noStrike">
                <a:solidFill>
                  <a:srgbClr val="000000"/>
                </a:solidFill>
                <a:effectLst/>
                <a:uFillTx/>
                <a:latin typeface="Trebuchet MS"/>
                <a:ea typeface="DejaVu Sans"/>
              </a:rPr>
              <a:t>, </a:t>
            </a:r>
            <a:r>
              <a:rPr lang="bg-BG" sz="1800" b="0" u="sng" strike="noStrike">
                <a:solidFill>
                  <a:srgbClr val="000000"/>
                </a:solidFill>
                <a:effectLst/>
                <a:uFillTx/>
                <a:latin typeface="Trebuchet MS"/>
                <a:ea typeface="DejaVu Sans"/>
              </a:rPr>
              <a:t>Zevulun</a:t>
            </a:r>
            <a:r>
              <a:rPr lang="bg-BG" sz="1800" b="0" u="none" strike="noStrike">
                <a:solidFill>
                  <a:srgbClr val="000000"/>
                </a:solidFill>
                <a:effectLst/>
                <a:uFillTx/>
                <a:latin typeface="Trebuchet MS"/>
                <a:ea typeface="DejaVu Sans"/>
              </a:rPr>
              <a:t> ve </a:t>
            </a:r>
            <a:r>
              <a:rPr lang="bg-BG" sz="1800" b="0" u="sng" strike="noStrike">
                <a:solidFill>
                  <a:srgbClr val="000000"/>
                </a:solidFill>
                <a:effectLst/>
                <a:uFillTx/>
                <a:latin typeface="Trebuchet MS"/>
                <a:ea typeface="DejaVu Sans"/>
              </a:rPr>
              <a:t>Naftali</a:t>
            </a:r>
            <a:r>
              <a:rPr lang="bg-BG" sz="1800" b="0" u="none" strike="noStrike">
                <a:solidFill>
                  <a:srgbClr val="000000"/>
                </a:solidFill>
                <a:effectLst/>
                <a:uFillTx/>
                <a:latin typeface="Trebuchet MS"/>
                <a:ea typeface="DejaVu Sans"/>
              </a:rPr>
              <a:t>'ye de ulaklar gönderdi. Onlar da onu karşılamaya çıktılar.   </a:t>
            </a:r>
            <a:endParaRPr lang="bg-BG" sz="1800" b="0" u="none" strike="noStrike">
              <a:solidFill>
                <a:srgbClr val="000000"/>
              </a:solidFill>
              <a:effectLst/>
              <a:uFillTx/>
              <a:latin typeface="Arial"/>
            </a:endParaRPr>
          </a:p>
        </p:txBody>
      </p:sp>
      <p:sp>
        <p:nvSpPr>
          <p:cNvPr id="135" name=""/>
          <p:cNvSpPr/>
          <p:nvPr/>
        </p:nvSpPr>
        <p:spPr>
          <a:xfrm>
            <a:off x="2700000" y="540000"/>
            <a:ext cx="1078560" cy="357120"/>
          </a:xfrm>
          <a:prstGeom prst="rect">
            <a:avLst/>
          </a:prstGeom>
          <a:solidFill>
            <a:srgbClr val="daa520"/>
          </a:solidFill>
          <a:ln w="12600">
            <a:solidFill>
              <a:srgbClr val="0000cd"/>
            </a:solidFill>
            <a:round/>
          </a:ln>
        </p:spPr>
        <p:style>
          <a:lnRef idx="0"/>
          <a:fillRef idx="0"/>
          <a:effectRef idx="0"/>
          <a:fontRef idx="minor"/>
        </p:style>
        <p:txBody>
          <a:bodyPr lIns="96120" rIns="96120" tIns="51120" bIns="51120" anchor="t" anchorCtr="1">
            <a:spAutoFit/>
          </a:bodyPr>
          <a:p>
            <a:pPr algn="ctr">
              <a:lnSpc>
                <a:spcPct val="100000"/>
              </a:lnSpc>
            </a:pPr>
            <a:r>
              <a:rPr lang="bg-BG" sz="1800" b="1" u="none" strike="noStrike">
                <a:solidFill>
                  <a:srgbClr val="000000"/>
                </a:solidFill>
                <a:effectLst/>
                <a:uFillTx/>
                <a:latin typeface="Arial"/>
                <a:ea typeface="DejaVu Sans"/>
              </a:rPr>
              <a:t>Aşer</a:t>
            </a:r>
            <a:endParaRPr lang="bg-BG" sz="1800" b="0" u="none" strike="noStrike">
              <a:solidFill>
                <a:srgbClr val="000000"/>
              </a:solidFill>
              <a:effectLst/>
              <a:uFillTx/>
              <a:latin typeface="Arial"/>
            </a:endParaRPr>
          </a:p>
        </p:txBody>
      </p:sp>
      <p:sp>
        <p:nvSpPr>
          <p:cNvPr id="136" name=""/>
          <p:cNvSpPr/>
          <p:nvPr/>
        </p:nvSpPr>
        <p:spPr>
          <a:xfrm>
            <a:off x="3492000" y="1224000"/>
            <a:ext cx="1078560" cy="357120"/>
          </a:xfrm>
          <a:prstGeom prst="rect">
            <a:avLst/>
          </a:prstGeom>
          <a:solidFill>
            <a:srgbClr val="daa520"/>
          </a:solidFill>
          <a:ln w="12600">
            <a:solidFill>
              <a:srgbClr val="0000cd"/>
            </a:solidFill>
            <a:round/>
          </a:ln>
        </p:spPr>
        <p:style>
          <a:lnRef idx="0"/>
          <a:fillRef idx="0"/>
          <a:effectRef idx="0"/>
          <a:fontRef idx="minor"/>
        </p:style>
        <p:txBody>
          <a:bodyPr lIns="96120" rIns="96120" tIns="51120" bIns="51120" anchor="t" anchorCtr="1">
            <a:spAutoFit/>
          </a:bodyPr>
          <a:p>
            <a:pPr algn="ctr">
              <a:lnSpc>
                <a:spcPct val="100000"/>
              </a:lnSpc>
            </a:pPr>
            <a:r>
              <a:rPr lang="bg-BG" sz="1800" b="1" u="none" strike="noStrike">
                <a:solidFill>
                  <a:srgbClr val="000000"/>
                </a:solidFill>
                <a:effectLst/>
                <a:uFillTx/>
                <a:latin typeface="Arial"/>
                <a:ea typeface="DejaVu Sans"/>
              </a:rPr>
              <a:t>Naftali</a:t>
            </a:r>
            <a:endParaRPr lang="bg-BG" sz="1800" b="0" u="none" strike="noStrike">
              <a:solidFill>
                <a:srgbClr val="000000"/>
              </a:solidFill>
              <a:effectLst/>
              <a:uFillTx/>
              <a:latin typeface="Arial"/>
            </a:endParaRPr>
          </a:p>
        </p:txBody>
      </p:sp>
      <p:sp>
        <p:nvSpPr>
          <p:cNvPr id="137" name=""/>
          <p:cNvSpPr/>
          <p:nvPr/>
        </p:nvSpPr>
        <p:spPr>
          <a:xfrm>
            <a:off x="3708000" y="1995120"/>
            <a:ext cx="1078560" cy="357120"/>
          </a:xfrm>
          <a:prstGeom prst="rect">
            <a:avLst/>
          </a:prstGeom>
          <a:solidFill>
            <a:srgbClr val="daa520"/>
          </a:solidFill>
          <a:ln w="12600">
            <a:solidFill>
              <a:srgbClr val="0000cd"/>
            </a:solidFill>
            <a:round/>
          </a:ln>
        </p:spPr>
        <p:style>
          <a:lnRef idx="0"/>
          <a:fillRef idx="0"/>
          <a:effectRef idx="0"/>
          <a:fontRef idx="minor"/>
        </p:style>
        <p:txBody>
          <a:bodyPr lIns="96120" rIns="96120" tIns="51120" bIns="51120" anchor="t" anchorCtr="1">
            <a:spAutoFit/>
          </a:bodyPr>
          <a:p>
            <a:pPr algn="ctr">
              <a:lnSpc>
                <a:spcPct val="100000"/>
              </a:lnSpc>
            </a:pPr>
            <a:r>
              <a:rPr lang="bg-BG" sz="1800" b="1" u="none" strike="noStrike">
                <a:solidFill>
                  <a:srgbClr val="000000"/>
                </a:solidFill>
                <a:effectLst/>
                <a:uFillTx/>
                <a:latin typeface="Arial"/>
                <a:ea typeface="DejaVu Sans"/>
              </a:rPr>
              <a:t>Zevulun</a:t>
            </a:r>
            <a:endParaRPr lang="bg-BG" sz="1800" b="0" u="none" strike="noStrike">
              <a:solidFill>
                <a:srgbClr val="000000"/>
              </a:solidFill>
              <a:effectLst/>
              <a:uFillTx/>
              <a:latin typeface="Arial"/>
            </a:endParaRPr>
          </a:p>
        </p:txBody>
      </p:sp>
      <p:sp>
        <p:nvSpPr>
          <p:cNvPr id="138" name=""/>
          <p:cNvSpPr/>
          <p:nvPr/>
        </p:nvSpPr>
        <p:spPr>
          <a:xfrm>
            <a:off x="2052000" y="4860000"/>
            <a:ext cx="1294560" cy="357120"/>
          </a:xfrm>
          <a:prstGeom prst="rect">
            <a:avLst/>
          </a:prstGeom>
          <a:solidFill>
            <a:srgbClr val="daa520"/>
          </a:solidFill>
          <a:ln w="12600">
            <a:solidFill>
              <a:srgbClr val="0000cd"/>
            </a:solidFill>
            <a:round/>
          </a:ln>
        </p:spPr>
        <p:style>
          <a:lnRef idx="0"/>
          <a:fillRef idx="0"/>
          <a:effectRef idx="0"/>
          <a:fontRef idx="minor"/>
        </p:style>
        <p:txBody>
          <a:bodyPr lIns="96120" rIns="96120" tIns="51120" bIns="51120" anchor="t" anchorCtr="1">
            <a:spAutoFit/>
          </a:bodyPr>
          <a:p>
            <a:pPr algn="ctr">
              <a:lnSpc>
                <a:spcPct val="100000"/>
              </a:lnSpc>
            </a:pPr>
            <a:r>
              <a:rPr lang="bg-BG" sz="1800" b="1" u="none" strike="noStrike">
                <a:solidFill>
                  <a:srgbClr val="000000"/>
                </a:solidFill>
                <a:effectLst/>
                <a:uFillTx/>
                <a:latin typeface="Arial"/>
                <a:ea typeface="DejaVu Sans"/>
              </a:rPr>
              <a:t>Manaşşe</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27" dur="indefinite" restart="never" nodeType="tmRoot">
          <p:childTnLst>
            <p:seq>
              <p:cTn id="28" dur="indefinite" nodeType="mainSeq">
                <p:childTnLst>
                  <p:par>
                    <p:cTn id="29" fill="hold">
                      <p:stCondLst>
                        <p:cond delay="indefinite"/>
                      </p:stCondLst>
                      <p:childTnLst>
                        <p:par>
                          <p:cTn id="30" fill="hold">
                            <p:stCondLst>
                              <p:cond delay="0"/>
                            </p:stCondLst>
                            <p:childTnLst>
                              <p:par>
                                <p:cTn id="31" presetID="2" presetClass="entr" fill="hold" nodeType="clickEffect" presetSubtype="8">
                                  <p:stCondLst>
                                    <p:cond delay="0"/>
                                  </p:stCondLst>
                                  <p:childTnLst>
                                    <p:set>
                                      <p:cBhvr>
                                        <p:cTn id="32" dur="1" fill="hold">
                                          <p:stCondLst>
                                            <p:cond delay="0"/>
                                          </p:stCondLst>
                                        </p:cTn>
                                        <p:tgtEl>
                                          <p:spTgt spid="133"/>
                                        </p:tgtEl>
                                        <p:attrNameLst>
                                          <p:attrName>style.visibility</p:attrName>
                                        </p:attrNameLst>
                                      </p:cBhvr>
                                      <p:to>
                                        <p:strVal val="visible"/>
                                      </p:to>
                                    </p:set>
                                    <p:anim calcmode="lin" valueType="num">
                                      <p:cBhvr additive="repl">
                                        <p:cTn id="33" dur="500" fill="hold"/>
                                        <p:tgtEl>
                                          <p:spTgt spid="133"/>
                                        </p:tgtEl>
                                        <p:attrNameLst>
                                          <p:attrName>ppt_x</p:attrName>
                                        </p:attrNameLst>
                                      </p:cBhvr>
                                      <p:tavLst>
                                        <p:tav>
                                          <p:val>
                                            <p:strVal val="0-#ppt_w/2"/>
                                          </p:val>
                                        </p:tav>
                                        <p:tav tm="100000">
                                          <p:val>
                                            <p:strVal val="#ppt_x"/>
                                          </p:val>
                                        </p:tav>
                                      </p:tavLst>
                                    </p:anim>
                                    <p:anim calcmode="lin" valueType="num">
                                      <p:cBhvr additive="repl">
                                        <p:cTn id="34" dur="500" fill="hold"/>
                                        <p:tgtEl>
                                          <p:spTgt spid="133"/>
                                        </p:tgtEl>
                                        <p:attrNameLst>
                                          <p:attrName>ppt_y</p:attrName>
                                        </p:attrNameLst>
                                      </p:cBhvr>
                                      <p:tavLst>
                                        <p:tav>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fill="hold" nodeType="clickEffect">
                                  <p:stCondLst>
                                    <p:cond delay="0"/>
                                  </p:stCondLst>
                                  <p:childTnLst>
                                    <p:set>
                                      <p:cBhvr>
                                        <p:cTn id="38" dur="1" fill="hold">
                                          <p:stCondLst>
                                            <p:cond delay="0"/>
                                          </p:stCondLst>
                                        </p:cTn>
                                        <p:tgtEl>
                                          <p:spTgt spid="134"/>
                                        </p:tgtEl>
                                        <p:attrNameLst>
                                          <p:attrName>style.visibility</p:attrName>
                                        </p:attrNameLst>
                                      </p:cBhvr>
                                      <p:to>
                                        <p:strVal val="visible"/>
                                      </p:to>
                                    </p:set>
                                  </p:childTnLst>
                                </p:cTn>
                              </p:par>
                            </p:childTnLst>
                          </p:cTn>
                        </p:par>
                        <p:par>
                          <p:cTn id="39" fill="hold">
                            <p:stCondLst>
                              <p:cond delay="1"/>
                            </p:stCondLst>
                            <p:childTnLst>
                              <p:par>
                                <p:cTn id="40" presetID="23" presetClass="entr" fill="hold" nodeType="afterEffect" presetSubtype="16">
                                  <p:stCondLst>
                                    <p:cond delay="0"/>
                                  </p:stCondLst>
                                  <p:childTnLst>
                                    <p:set>
                                      <p:cBhvr>
                                        <p:cTn id="41" dur="1" fill="hold">
                                          <p:stCondLst>
                                            <p:cond delay="0"/>
                                          </p:stCondLst>
                                        </p:cTn>
                                        <p:tgtEl>
                                          <p:spTgt spid="135"/>
                                        </p:tgtEl>
                                        <p:attrNameLst>
                                          <p:attrName>style.visibility</p:attrName>
                                        </p:attrNameLst>
                                      </p:cBhvr>
                                      <p:to>
                                        <p:strVal val="visible"/>
                                      </p:to>
                                    </p:set>
                                    <p:anim calcmode="lin" valueType="num">
                                      <p:cBhvr additive="repl">
                                        <p:cTn id="42" dur="500" fill="hold"/>
                                        <p:tgtEl>
                                          <p:spTgt spid="135"/>
                                        </p:tgtEl>
                                        <p:attrNameLst>
                                          <p:attrName>ppt_w</p:attrName>
                                        </p:attrNameLst>
                                      </p:cBhvr>
                                      <p:tavLst>
                                        <p:tav>
                                          <p:val>
                                            <p:strVal val="0"/>
                                          </p:val>
                                        </p:tav>
                                        <p:tav tm="100000">
                                          <p:val>
                                            <p:strVal val="#ppt_w"/>
                                          </p:val>
                                        </p:tav>
                                      </p:tavLst>
                                    </p:anim>
                                    <p:anim calcmode="lin" valueType="num">
                                      <p:cBhvr additive="repl">
                                        <p:cTn id="43" dur="500" fill="hold"/>
                                        <p:tgtEl>
                                          <p:spTgt spid="135"/>
                                        </p:tgtEl>
                                        <p:attrNameLst>
                                          <p:attrName>ppt_h</p:attrName>
                                        </p:attrNameLst>
                                      </p:cBhvr>
                                      <p:tavLst>
                                        <p:tav>
                                          <p:val>
                                            <p:strVal val="0"/>
                                          </p:val>
                                        </p:tav>
                                        <p:tav tm="100000">
                                          <p:val>
                                            <p:strVal val="#ppt_h"/>
                                          </p:val>
                                        </p:tav>
                                      </p:tavLst>
                                    </p:anim>
                                  </p:childTnLst>
                                </p:cTn>
                              </p:par>
                            </p:childTnLst>
                          </p:cTn>
                        </p:par>
                        <p:par>
                          <p:cTn id="44" fill="hold">
                            <p:stCondLst>
                              <p:cond delay="501"/>
                            </p:stCondLst>
                            <p:childTnLst>
                              <p:par>
                                <p:cTn id="45" presetID="23" presetClass="entr" fill="hold" nodeType="afterEffect" presetSubtype="16">
                                  <p:stCondLst>
                                    <p:cond delay="0"/>
                                  </p:stCondLst>
                                  <p:childTnLst>
                                    <p:set>
                                      <p:cBhvr>
                                        <p:cTn id="46" dur="1" fill="hold">
                                          <p:stCondLst>
                                            <p:cond delay="0"/>
                                          </p:stCondLst>
                                        </p:cTn>
                                        <p:tgtEl>
                                          <p:spTgt spid="136"/>
                                        </p:tgtEl>
                                        <p:attrNameLst>
                                          <p:attrName>style.visibility</p:attrName>
                                        </p:attrNameLst>
                                      </p:cBhvr>
                                      <p:to>
                                        <p:strVal val="visible"/>
                                      </p:to>
                                    </p:set>
                                    <p:anim calcmode="lin" valueType="num">
                                      <p:cBhvr additive="repl">
                                        <p:cTn id="47" dur="500" fill="hold"/>
                                        <p:tgtEl>
                                          <p:spTgt spid="136"/>
                                        </p:tgtEl>
                                        <p:attrNameLst>
                                          <p:attrName>ppt_w</p:attrName>
                                        </p:attrNameLst>
                                      </p:cBhvr>
                                      <p:tavLst>
                                        <p:tav>
                                          <p:val>
                                            <p:strVal val="0"/>
                                          </p:val>
                                        </p:tav>
                                        <p:tav tm="100000">
                                          <p:val>
                                            <p:strVal val="#ppt_w"/>
                                          </p:val>
                                        </p:tav>
                                      </p:tavLst>
                                    </p:anim>
                                    <p:anim calcmode="lin" valueType="num">
                                      <p:cBhvr additive="repl">
                                        <p:cTn id="48" dur="500" fill="hold"/>
                                        <p:tgtEl>
                                          <p:spTgt spid="136"/>
                                        </p:tgtEl>
                                        <p:attrNameLst>
                                          <p:attrName>ppt_h</p:attrName>
                                        </p:attrNameLst>
                                      </p:cBhvr>
                                      <p:tavLst>
                                        <p:tav>
                                          <p:val>
                                            <p:strVal val="0"/>
                                          </p:val>
                                        </p:tav>
                                        <p:tav tm="100000">
                                          <p:val>
                                            <p:strVal val="#ppt_h"/>
                                          </p:val>
                                        </p:tav>
                                      </p:tavLst>
                                    </p:anim>
                                  </p:childTnLst>
                                </p:cTn>
                              </p:par>
                            </p:childTnLst>
                          </p:cTn>
                        </p:par>
                        <p:par>
                          <p:cTn id="49" fill="hold">
                            <p:stCondLst>
                              <p:cond delay="1000"/>
                            </p:stCondLst>
                            <p:childTnLst>
                              <p:par>
                                <p:cTn id="50" presetID="23" presetClass="entr" fill="hold" nodeType="afterEffect" presetSubtype="16">
                                  <p:stCondLst>
                                    <p:cond delay="0"/>
                                  </p:stCondLst>
                                  <p:childTnLst>
                                    <p:set>
                                      <p:cBhvr>
                                        <p:cTn id="51" dur="1" fill="hold">
                                          <p:stCondLst>
                                            <p:cond delay="0"/>
                                          </p:stCondLst>
                                        </p:cTn>
                                        <p:tgtEl>
                                          <p:spTgt spid="137"/>
                                        </p:tgtEl>
                                        <p:attrNameLst>
                                          <p:attrName>style.visibility</p:attrName>
                                        </p:attrNameLst>
                                      </p:cBhvr>
                                      <p:to>
                                        <p:strVal val="visible"/>
                                      </p:to>
                                    </p:set>
                                    <p:anim calcmode="lin" valueType="num">
                                      <p:cBhvr additive="repl">
                                        <p:cTn id="52" dur="500" fill="hold"/>
                                        <p:tgtEl>
                                          <p:spTgt spid="137"/>
                                        </p:tgtEl>
                                        <p:attrNameLst>
                                          <p:attrName>ppt_w</p:attrName>
                                        </p:attrNameLst>
                                      </p:cBhvr>
                                      <p:tavLst>
                                        <p:tav>
                                          <p:val>
                                            <p:strVal val="0"/>
                                          </p:val>
                                        </p:tav>
                                        <p:tav tm="100000">
                                          <p:val>
                                            <p:strVal val="#ppt_w"/>
                                          </p:val>
                                        </p:tav>
                                      </p:tavLst>
                                    </p:anim>
                                    <p:anim calcmode="lin" valueType="num">
                                      <p:cBhvr additive="repl">
                                        <p:cTn id="53" dur="500" fill="hold"/>
                                        <p:tgtEl>
                                          <p:spTgt spid="137"/>
                                        </p:tgtEl>
                                        <p:attrNameLst>
                                          <p:attrName>ppt_h</p:attrName>
                                        </p:attrNameLst>
                                      </p:cBhvr>
                                      <p:tavLst>
                                        <p:tav>
                                          <p:val>
                                            <p:strVal val="0"/>
                                          </p:val>
                                        </p:tav>
                                        <p:tav tm="100000">
                                          <p:val>
                                            <p:strVal val="#ppt_h"/>
                                          </p:val>
                                        </p:tav>
                                      </p:tavLst>
                                    </p:anim>
                                  </p:childTnLst>
                                </p:cTn>
                              </p:par>
                            </p:childTnLst>
                          </p:cTn>
                        </p:par>
                        <p:par>
                          <p:cTn id="54" fill="hold">
                            <p:stCondLst>
                              <p:cond delay="1501"/>
                            </p:stCondLst>
                            <p:childTnLst>
                              <p:par>
                                <p:cTn id="55" presetID="23" presetClass="entr" fill="hold" nodeType="afterEffect" presetSubtype="16">
                                  <p:stCondLst>
                                    <p:cond delay="0"/>
                                  </p:stCondLst>
                                  <p:childTnLst>
                                    <p:set>
                                      <p:cBhvr>
                                        <p:cTn id="56" dur="1" fill="hold">
                                          <p:stCondLst>
                                            <p:cond delay="0"/>
                                          </p:stCondLst>
                                        </p:cTn>
                                        <p:tgtEl>
                                          <p:spTgt spid="138"/>
                                        </p:tgtEl>
                                        <p:attrNameLst>
                                          <p:attrName>style.visibility</p:attrName>
                                        </p:attrNameLst>
                                      </p:cBhvr>
                                      <p:to>
                                        <p:strVal val="visible"/>
                                      </p:to>
                                    </p:set>
                                    <p:anim calcmode="lin" valueType="num">
                                      <p:cBhvr additive="repl">
                                        <p:cTn id="57" dur="500" fill="hold"/>
                                        <p:tgtEl>
                                          <p:spTgt spid="138"/>
                                        </p:tgtEl>
                                        <p:attrNameLst>
                                          <p:attrName>ppt_w</p:attrName>
                                        </p:attrNameLst>
                                      </p:cBhvr>
                                      <p:tavLst>
                                        <p:tav>
                                          <p:val>
                                            <p:strVal val="0"/>
                                          </p:val>
                                        </p:tav>
                                        <p:tav tm="100000">
                                          <p:val>
                                            <p:strVal val="#ppt_w"/>
                                          </p:val>
                                        </p:tav>
                                      </p:tavLst>
                                    </p:anim>
                                    <p:anim calcmode="lin" valueType="num">
                                      <p:cBhvr additive="repl">
                                        <p:cTn id="58" dur="500" fill="hold"/>
                                        <p:tgtEl>
                                          <p:spTgt spid="138"/>
                                        </p:tgtEl>
                                        <p:attrNameLst>
                                          <p:attrName>ppt_h</p:attrName>
                                        </p:attrNameLst>
                                      </p:cBhvr>
                                      <p:tavLst>
                                        <p:tav>
                                          <p:val>
                                            <p:strVal val="0"/>
                                          </p:val>
                                        </p:tav>
                                        <p:tav tm="100000">
                                          <p:val>
                                            <p:strVal val="#ppt_h"/>
                                          </p:val>
                                        </p:tav>
                                      </p:tavLst>
                                    </p:anim>
                                  </p:childTnLst>
                                </p:cTn>
                              </p:par>
                            </p:childTnLst>
                          </p:cTn>
                        </p:par>
                        <p:par>
                          <p:cTn id="59" fill="hold">
                            <p:stCondLst>
                              <p:cond delay="2001"/>
                            </p:stCondLst>
                            <p:childTnLst>
                              <p:par>
                                <p:cTn id="60" presetID="1" presetClass="exit" fill="hold" nodeType="afterEffect">
                                  <p:stCondLst>
                                    <p:cond delay="0"/>
                                  </p:stCondLst>
                                  <p:childTnLst>
                                    <p:set>
                                      <p:cBhvr>
                                        <p:cTn id="61" dur="1" fill="hold">
                                          <p:stCondLst>
                                            <p:cond delay="0"/>
                                          </p:stCondLst>
                                        </p:cTn>
                                        <p:tgtEl>
                                          <p:spTgt spid="111"/>
                                        </p:tgtEl>
                                        <p:attrNameLst>
                                          <p:attrName>style.visibility</p:attrName>
                                        </p:attrNameLst>
                                      </p:cBhvr>
                                      <p:to>
                                        <p:strVal val="hidden"/>
                                      </p:to>
                                    </p:set>
                                  </p:childTnLst>
                                </p:cTn>
                              </p:par>
                            </p:childTnLst>
                          </p:cTn>
                        </p:par>
                        <p:par>
                          <p:cTn id="62" fill="hold">
                            <p:stCondLst>
                              <p:cond delay="2001"/>
                            </p:stCondLst>
                            <p:childTnLst>
                              <p:par>
                                <p:cTn id="63" presetID="1" presetClass="exit" fill="hold" nodeType="afterEffect">
                                  <p:stCondLst>
                                    <p:cond delay="0"/>
                                  </p:stCondLst>
                                  <p:childTnLst>
                                    <p:set>
                                      <p:cBhvr>
                                        <p:cTn id="64" dur="1" fill="hold">
                                          <p:stCondLst>
                                            <p:cond delay="0"/>
                                          </p:stCondLst>
                                        </p:cTn>
                                        <p:tgtEl>
                                          <p:spTgt spid="113"/>
                                        </p:tgtEl>
                                        <p:attrNameLst>
                                          <p:attrName>style.visibility</p:attrName>
                                        </p:attrNameLst>
                                      </p:cBhvr>
                                      <p:to>
                                        <p:strVal val="hidden"/>
                                      </p:to>
                                    </p:set>
                                  </p:childTnLst>
                                </p:cTn>
                              </p:par>
                            </p:childTnLst>
                          </p:cTn>
                        </p:par>
                        <p:par>
                          <p:cTn id="65" fill="hold">
                            <p:stCondLst>
                              <p:cond delay="2001"/>
                            </p:stCondLst>
                            <p:childTnLst>
                              <p:par>
                                <p:cTn id="66" presetID="1" presetClass="exit" fill="hold" nodeType="afterEffect">
                                  <p:stCondLst>
                                    <p:cond delay="0"/>
                                  </p:stCondLst>
                                  <p:childTnLst>
                                    <p:set>
                                      <p:cBhvr>
                                        <p:cTn id="67" dur="1" fill="hold">
                                          <p:stCondLst>
                                            <p:cond delay="0"/>
                                          </p:stCondLst>
                                        </p:cTn>
                                        <p:tgtEl>
                                          <p:spTgt spid="110"/>
                                        </p:tgtEl>
                                        <p:attrNameLst>
                                          <p:attrName>style.visibility</p:attrName>
                                        </p:attrNameLst>
                                      </p:cBhvr>
                                      <p:to>
                                        <p:strVal val="hidden"/>
                                      </p:to>
                                    </p:set>
                                  </p:childTnLst>
                                </p:cTn>
                              </p:par>
                            </p:childTnLst>
                          </p:cTn>
                        </p:par>
                        <p:par>
                          <p:cTn id="68" fill="hold">
                            <p:stCondLst>
                              <p:cond delay="2003"/>
                            </p:stCondLst>
                            <p:childTnLst>
                              <p:par>
                                <p:cTn id="69" presetID="1" presetClass="exit" fill="hold" nodeType="afterEffect">
                                  <p:stCondLst>
                                    <p:cond delay="0"/>
                                  </p:stCondLst>
                                  <p:childTnLst>
                                    <p:set>
                                      <p:cBhvr>
                                        <p:cTn id="70" fill="hold">
                                          <p:stCondLst>
                                            <p:cond delay="0"/>
                                          </p:stCondLst>
                                        </p:cTn>
                                        <p:tgtEl>
                                          <p:spTgt spid="121"/>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xit" fill="hold" nodeType="clickEffect">
                                  <p:stCondLst>
                                    <p:cond delay="0"/>
                                  </p:stCondLst>
                                  <p:childTnLst>
                                    <p:set>
                                      <p:cBhvr>
                                        <p:cTn id="74" fill="hold">
                                          <p:stCondLst>
                                            <p:cond delay="0"/>
                                          </p:stCondLst>
                                        </p:cTn>
                                        <p:tgtEl>
                                          <p:spTgt spid="110"/>
                                        </p:tgtEl>
                                        <p:attrNameLst>
                                          <p:attrName>style.visibility</p:attrName>
                                        </p:attrNameLst>
                                      </p:cBhvr>
                                      <p:to>
                                        <p:strVal val="hidden"/>
                                      </p:to>
                                    </p:set>
                                  </p:childTnLst>
                                </p:cTn>
                              </p:par>
                            </p:childTnLst>
                          </p:cTn>
                        </p:par>
                        <p:par>
                          <p:cTn id="75" fill="hold">
                            <p:stCondLst>
                              <p:cond delay="1"/>
                            </p:stCondLst>
                            <p:childTnLst>
                              <p:par>
                                <p:cTn id="76" presetID="1" presetClass="exit" fill="hold" nodeType="afterEffect">
                                  <p:stCondLst>
                                    <p:cond delay="0"/>
                                  </p:stCondLst>
                                  <p:childTnLst>
                                    <p:set>
                                      <p:cBhvr>
                                        <p:cTn id="77" dur="1" fill="hold">
                                          <p:stCondLst>
                                            <p:cond delay="0"/>
                                          </p:stCondLst>
                                        </p:cTn>
                                        <p:tgtEl>
                                          <p:spTgt spid="112"/>
                                        </p:tgtEl>
                                        <p:attrNameLst>
                                          <p:attrName>style.visibility</p:attrName>
                                        </p:attrNameLst>
                                      </p:cBhvr>
                                      <p:to>
                                        <p:strVal val="hidden"/>
                                      </p:to>
                                    </p:set>
                                  </p:childTnLst>
                                </p:cTn>
                              </p:par>
                            </p:childTnLst>
                          </p:cTn>
                        </p:par>
                        <p:par>
                          <p:cTn id="78" fill="hold">
                            <p:stCondLst>
                              <p:cond delay="2"/>
                            </p:stCondLst>
                            <p:childTnLst>
                              <p:par>
                                <p:cTn id="79" presetID="1" presetClass="exit" fill="hold" nodeType="afterEffect">
                                  <p:stCondLst>
                                    <p:cond delay="0"/>
                                  </p:stCondLst>
                                  <p:childTnLst>
                                    <p:set>
                                      <p:cBhvr>
                                        <p:cTn id="80" dur="1" fill="hold">
                                          <p:stCondLst>
                                            <p:cond delay="0"/>
                                          </p:stCondLst>
                                        </p:cTn>
                                        <p:tgtEl>
                                          <p:spTgt spid="12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2" name=""/>
          <p:cNvSpPr/>
          <p:nvPr/>
        </p:nvSpPr>
        <p:spPr>
          <a:xfrm>
            <a:off x="2160000" y="1008000"/>
            <a:ext cx="5145120" cy="4677120"/>
          </a:xfrm>
          <a:prstGeom prst="rect">
            <a:avLst/>
          </a:prstGeom>
          <a:solidFill>
            <a:srgbClr val="fff0f5"/>
          </a:solidFill>
          <a:ln w="0">
            <a:noFill/>
          </a:ln>
        </p:spPr>
        <p:style>
          <a:lnRef idx="0"/>
          <a:fillRef idx="0"/>
          <a:effectRef idx="0"/>
          <a:fontRef idx="minor"/>
        </p:style>
        <p:txBody>
          <a:bodyPr lIns="90000" rIns="90000" tIns="144000" bIns="45000" anchor="t">
            <a:noAutofit/>
          </a:bodyPr>
          <a:p>
            <a:pPr>
              <a:lnSpc>
                <a:spcPct val="100000"/>
              </a:lnSpc>
            </a:pPr>
            <a:r>
              <a:rPr lang="bg-BG" sz="1800" b="0" u="none" strike="noStrike">
                <a:solidFill>
                  <a:srgbClr val="000000"/>
                </a:solidFill>
                <a:effectLst/>
                <a:uFillTx/>
                <a:latin typeface="Trebuchet MS"/>
                <a:ea typeface="DejaVu Sans"/>
              </a:rPr>
              <a:t>   </a:t>
            </a:r>
            <a:r>
              <a:rPr lang="bg-BG" sz="1800" b="1" u="none" strike="noStrike">
                <a:solidFill>
                  <a:srgbClr val="000080"/>
                </a:solidFill>
                <a:effectLst/>
                <a:uFillTx/>
                <a:latin typeface="Trebuchet MS"/>
                <a:ea typeface="DejaVu Sans"/>
              </a:rPr>
              <a:t> Ana bölüm</a:t>
            </a:r>
            <a:r>
              <a:rPr lang="bg-BG" sz="1800" b="0" u="none" strike="noStrike">
                <a:solidFill>
                  <a:srgbClr val="000000"/>
                </a:solidFill>
                <a:effectLst/>
                <a:uFillTx/>
                <a:latin typeface="Trebuchet MS"/>
                <a:ea typeface="DejaVu Sans"/>
              </a:rPr>
              <a:t>:</a:t>
            </a:r>
            <a:endParaRPr lang="bg-BG" sz="1800" b="0" u="none" strike="noStrike">
              <a:solidFill>
                <a:srgbClr val="000000"/>
              </a:solidFill>
              <a:effectLst/>
              <a:uFillTx/>
              <a:latin typeface="Arial"/>
            </a:endParaRPr>
          </a:p>
          <a:p>
            <a:pPr>
              <a:lnSpc>
                <a:spcPct val="100000"/>
              </a:lnSpc>
              <a:spcAft>
                <a:spcPts val="567"/>
              </a:spcAft>
            </a:pPr>
            <a:r>
              <a:rPr lang="bg-BG" sz="1800" b="1" u="none" strike="noStrike">
                <a:solidFill>
                  <a:srgbClr val="ff0000"/>
                </a:solidFill>
                <a:effectLst/>
                <a:uFillTx/>
                <a:latin typeface="Trebuchet MS"/>
                <a:ea typeface="DejaVu Sans"/>
              </a:rPr>
              <a:t>    Baskılar ve kurtarıcılar</a:t>
            </a:r>
            <a:r>
              <a:rPr lang="bg-BG" sz="1800" b="1"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(3:7 - 16:31)</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A. Otniel - Aram'a (Suriye'ye) karşı (3:7-11)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B. Ehut - Moavlılara karşı (3:12-30)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1. Şamgar (3:31)</a:t>
            </a:r>
            <a:endParaRPr lang="bg-BG" sz="1800" b="0" u="none" strike="noStrike">
              <a:solidFill>
                <a:srgbClr val="000000"/>
              </a:solidFill>
              <a:effectLst/>
              <a:uFillTx/>
              <a:latin typeface="Arial"/>
            </a:endParaRPr>
          </a:p>
          <a:p>
            <a:pPr>
              <a:lnSpc>
                <a:spcPct val="100000"/>
              </a:lnSpc>
              <a:spcBef>
                <a:spcPts val="567"/>
              </a:spcBef>
            </a:pPr>
            <a:r>
              <a:rPr lang="bg-BG" sz="1800" b="0" u="none" strike="noStrike">
                <a:solidFill>
                  <a:srgbClr val="000000"/>
                </a:solidFill>
                <a:effectLst/>
                <a:uFillTx/>
                <a:latin typeface="Trebuchet MS"/>
                <a:ea typeface="DejaVu Sans"/>
              </a:rPr>
              <a:t>    C. Debora - Kenanlılara karşı (bölüm 4-5)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D. Gidyon - Midyanlılara karşı (bölüm 6-8)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   Avimelek, anti-hakim (bölüm 9)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2. Tola (10:1-2)</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3. Yair (10:3-5)     </a:t>
            </a:r>
            <a:endParaRPr lang="bg-BG" sz="1800" b="0" u="none" strike="noStrike">
              <a:solidFill>
                <a:srgbClr val="000000"/>
              </a:solidFill>
              <a:effectLst/>
              <a:uFillTx/>
              <a:latin typeface="Arial"/>
            </a:endParaRPr>
          </a:p>
          <a:p>
            <a:pPr>
              <a:lnSpc>
                <a:spcPct val="100000"/>
              </a:lnSpc>
              <a:spcBef>
                <a:spcPts val="567"/>
              </a:spcBef>
            </a:pPr>
            <a:r>
              <a:rPr lang="bg-BG" sz="1800" b="0" u="none" strike="noStrike">
                <a:solidFill>
                  <a:srgbClr val="000000"/>
                </a:solidFill>
                <a:effectLst/>
                <a:uFillTx/>
                <a:latin typeface="Trebuchet MS"/>
                <a:ea typeface="DejaVu Sans"/>
              </a:rPr>
              <a:t>    E. Yiftah - Ammonlulara karşı  (10:6 - 12:7)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4. İvsan (12:8-10)</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5. Elon (12:11-12)</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6. Avdon (12:13-15)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F.  Şimşon - Filistilere karşı  (bölüm 13-16)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p:txBody>
      </p:sp>
      <p:sp>
        <p:nvSpPr>
          <p:cNvPr id="23" name=""/>
          <p:cNvSpPr/>
          <p:nvPr/>
        </p:nvSpPr>
        <p:spPr>
          <a:xfrm>
            <a:off x="2412000" y="180000"/>
            <a:ext cx="4749120" cy="69912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4000" b="1" u="none" strike="noStrike">
                <a:solidFill>
                  <a:srgbClr val="87cefa"/>
                </a:solidFill>
                <a:effectLst/>
                <a:uFillTx/>
                <a:latin typeface="Cambria"/>
                <a:ea typeface="DejaVu Sans"/>
              </a:rPr>
              <a:t>HAKİMLER - iskelet</a:t>
            </a:r>
            <a:endParaRPr lang="bg-BG" sz="4000" b="0" u="none" strike="noStrike">
              <a:solidFill>
                <a:srgbClr val="ffffff"/>
              </a:solidFill>
              <a:effectLst/>
              <a:uFillTx/>
              <a:latin typeface="Arial"/>
            </a:endParaRPr>
          </a:p>
        </p:txBody>
      </p:sp>
      <p:sp>
        <p:nvSpPr>
          <p:cNvPr id="24" name=""/>
          <p:cNvSpPr/>
          <p:nvPr/>
        </p:nvSpPr>
        <p:spPr>
          <a:xfrm>
            <a:off x="0" y="1008000"/>
            <a:ext cx="2301120" cy="4677120"/>
          </a:xfrm>
          <a:prstGeom prst="rect">
            <a:avLst/>
          </a:prstGeom>
          <a:solidFill>
            <a:srgbClr val="98fb98"/>
          </a:solidFill>
          <a:ln w="0">
            <a:noFill/>
          </a:ln>
        </p:spPr>
        <p:style>
          <a:lnRef idx="0"/>
          <a:fillRef idx="0"/>
          <a:effectRef idx="0"/>
          <a:fontRef idx="minor"/>
        </p:style>
        <p:txBody>
          <a:bodyPr lIns="144000" rIns="90000" tIns="144000" bIns="45000" anchor="t">
            <a:noAutofit/>
          </a:bodyPr>
          <a:p>
            <a:pPr>
              <a:lnSpc>
                <a:spcPct val="100000"/>
              </a:lnSpc>
            </a:pPr>
            <a:r>
              <a:rPr lang="bg-BG" sz="1800" b="1" u="none" strike="noStrike">
                <a:solidFill>
                  <a:srgbClr val="000080"/>
                </a:solidFill>
                <a:effectLst/>
                <a:uFillTx/>
                <a:latin typeface="Trebuchet MS"/>
                <a:ea typeface="DejaVu Sans"/>
              </a:rPr>
              <a:t>Giriş</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1" u="none" strike="noStrike">
                <a:solidFill>
                  <a:srgbClr val="ff0000"/>
                </a:solidFill>
                <a:effectLst/>
                <a:uFillTx/>
                <a:latin typeface="Trebuchet MS"/>
                <a:ea typeface="DejaVu Sans"/>
              </a:rPr>
              <a:t>İsrail'in suçu</a:t>
            </a:r>
            <a:r>
              <a:rPr lang="bg-BG" sz="1800" b="0" u="none" strike="noStrike">
                <a:solidFill>
                  <a:srgbClr val="ff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(1:1 - 3:6)</a:t>
            </a:r>
            <a:endParaRPr lang="bg-BG" sz="1800" b="0" u="none" strike="noStrike">
              <a:solidFill>
                <a:srgbClr val="000000"/>
              </a:solidFill>
              <a:effectLst/>
              <a:uFillTx/>
              <a:latin typeface="Arial"/>
            </a:endParaRPr>
          </a:p>
          <a:p>
            <a:pPr>
              <a:lnSpc>
                <a:spcPct val="100000"/>
              </a:lnSpc>
            </a:pPr>
            <a:endParaRPr lang="bg-BG" sz="14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İsrailin birinci suçu: düşmanlarını tam yenmediler  (1:1 - 2:5)</a:t>
            </a:r>
            <a:endParaRPr lang="bg-BG" sz="1800" b="0" u="none" strike="noStrike">
              <a:solidFill>
                <a:srgbClr val="000000"/>
              </a:solidFill>
              <a:effectLst/>
              <a:uFillTx/>
              <a:latin typeface="Arial"/>
            </a:endParaRPr>
          </a:p>
          <a:p>
            <a:pPr>
              <a:lnSpc>
                <a:spcPct val="100000"/>
              </a:lnSpc>
            </a:pPr>
            <a:endParaRPr lang="bg-BG" sz="14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İsrailin ikinci suçu: Rabbe karşı gittler  (2:6 - 3:6)</a:t>
            </a:r>
            <a:endParaRPr lang="bg-BG" sz="1800" b="0" u="none" strike="noStrike">
              <a:solidFill>
                <a:srgbClr val="000000"/>
              </a:solidFill>
              <a:effectLst/>
              <a:uFillTx/>
              <a:latin typeface="Arial"/>
            </a:endParaRPr>
          </a:p>
        </p:txBody>
      </p:sp>
      <p:sp>
        <p:nvSpPr>
          <p:cNvPr id="25" name=""/>
          <p:cNvSpPr/>
          <p:nvPr/>
        </p:nvSpPr>
        <p:spPr>
          <a:xfrm>
            <a:off x="7128000" y="1008000"/>
            <a:ext cx="2949120" cy="4677120"/>
          </a:xfrm>
          <a:prstGeom prst="rect">
            <a:avLst/>
          </a:prstGeom>
          <a:solidFill>
            <a:srgbClr val="f0e68c"/>
          </a:solidFill>
          <a:ln w="0">
            <a:noFill/>
          </a:ln>
        </p:spPr>
        <p:style>
          <a:lnRef idx="0"/>
          <a:fillRef idx="0"/>
          <a:effectRef idx="0"/>
          <a:fontRef idx="minor"/>
        </p:style>
        <p:txBody>
          <a:bodyPr lIns="216000" rIns="90000" tIns="144000" bIns="45000" anchor="t">
            <a:noAutofit/>
          </a:bodyPr>
          <a:p>
            <a:pPr>
              <a:lnSpc>
                <a:spcPct val="100000"/>
              </a:lnSpc>
            </a:pPr>
            <a:r>
              <a:rPr lang="bg-BG" sz="1800" b="1" u="none" strike="noStrike">
                <a:solidFill>
                  <a:srgbClr val="000080"/>
                </a:solidFill>
                <a:effectLst/>
                <a:uFillTx/>
                <a:latin typeface="Trebuchet MS"/>
                <a:ea typeface="DejaVu Sans"/>
              </a:rPr>
              <a:t>Ekleme</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spcAft>
                <a:spcPts val="850"/>
              </a:spcAft>
            </a:pPr>
            <a:r>
              <a:rPr lang="bg-BG" sz="1800" b="1" u="none" strike="noStrike">
                <a:solidFill>
                  <a:srgbClr val="ff0000"/>
                </a:solidFill>
                <a:effectLst/>
                <a:uFillTx/>
                <a:latin typeface="Trebuchet MS"/>
                <a:ea typeface="DejaVu Sans"/>
              </a:rPr>
              <a:t>Hakimler zamanındaki düşkünlük</a:t>
            </a:r>
            <a:r>
              <a:rPr lang="bg-BG" sz="1800" b="0" u="none" strike="noStrike">
                <a:solidFill>
                  <a:srgbClr val="b22222"/>
                </a:solidFill>
                <a:effectLst/>
                <a:uFillTx/>
                <a:latin typeface="Trebuchet MS"/>
                <a:ea typeface="DejaVu Sans"/>
              </a:rPr>
              <a:t> </a:t>
            </a:r>
            <a:r>
              <a:rPr lang="bg-BG" sz="1800" b="0" u="none" strike="noStrike">
                <a:solidFill>
                  <a:srgbClr val="000000"/>
                </a:solidFill>
                <a:effectLst/>
                <a:uFillTx/>
                <a:latin typeface="Trebuchet MS"/>
                <a:ea typeface="DejaVu Sans"/>
              </a:rPr>
              <a:t> (b.17-21)</a:t>
            </a:r>
            <a:endParaRPr lang="bg-BG" sz="1800" b="0" u="none" strike="noStrike">
              <a:solidFill>
                <a:srgbClr val="000000"/>
              </a:solidFill>
              <a:effectLst/>
              <a:uFillTx/>
              <a:latin typeface="Arial"/>
            </a:endParaRPr>
          </a:p>
          <a:p>
            <a:pPr>
              <a:lnSpc>
                <a:spcPct val="100000"/>
              </a:lnSpc>
              <a:tabLst>
                <a:tab algn="l" pos="0"/>
                <a:tab algn="l" pos="4857840"/>
              </a:tabLst>
            </a:pPr>
            <a:r>
              <a:rPr lang="bg-BG" sz="1800" b="0" u="none" strike="noStrike">
                <a:solidFill>
                  <a:srgbClr val="000000"/>
                </a:solidFill>
                <a:effectLst/>
                <a:uFillTx/>
                <a:latin typeface="Trebuchet MS"/>
                <a:ea typeface="Microsoft YaHei"/>
              </a:rPr>
              <a:t>1. Birinci örnek: </a:t>
            </a:r>
            <a:endParaRPr lang="bg-BG" sz="1800" b="0" u="none" strike="noStrike">
              <a:solidFill>
                <a:srgbClr val="000000"/>
              </a:solidFill>
              <a:effectLst/>
              <a:uFillTx/>
              <a:latin typeface="Arial"/>
            </a:endParaRPr>
          </a:p>
          <a:p>
            <a:pPr>
              <a:lnSpc>
                <a:spcPct val="100000"/>
              </a:lnSpc>
              <a:tabLst>
                <a:tab algn="l" pos="0"/>
                <a:tab algn="l" pos="4857840"/>
              </a:tabLst>
            </a:pPr>
            <a:r>
              <a:rPr lang="bg-BG" sz="1800" b="0" u="none" strike="noStrike">
                <a:solidFill>
                  <a:srgbClr val="000000"/>
                </a:solidFill>
                <a:effectLst/>
                <a:uFillTx/>
                <a:latin typeface="Trebuchet MS"/>
                <a:ea typeface="Microsoft YaHei"/>
              </a:rPr>
              <a:t>      dinsel düşkünlük</a:t>
            </a:r>
            <a:r>
              <a:rPr lang="bg-BG" sz="1800" b="0" u="none" strike="noStrike">
                <a:solidFill>
                  <a:srgbClr val="000000"/>
                </a:solidFill>
                <a:effectLst/>
                <a:uFillTx/>
                <a:latin typeface="Trebuchet MS"/>
                <a:ea typeface="Microsoft YaHei"/>
              </a:rPr>
              <a:t>	</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algn="l" pos="0"/>
                <a:tab algn="l" pos="4857840"/>
              </a:tabLst>
            </a:pPr>
            <a:r>
              <a:rPr lang="bg-BG" sz="1800" b="0" u="none" strike="noStrike">
                <a:solidFill>
                  <a:srgbClr val="000000"/>
                </a:solidFill>
                <a:effectLst/>
                <a:uFillTx/>
                <a:latin typeface="Trebuchet MS"/>
                <a:ea typeface="Microsoft YaHei"/>
              </a:rPr>
              <a:t>Danlılar: zorbacılıkla putperestlik (b.18)</a:t>
            </a:r>
            <a:endParaRPr lang="bg-BG" sz="1800" b="0" u="none" strike="noStrike">
              <a:solidFill>
                <a:srgbClr val="000000"/>
              </a:solidFill>
              <a:effectLst/>
              <a:uFillTx/>
              <a:latin typeface="Arial"/>
            </a:endParaRPr>
          </a:p>
          <a:p>
            <a:pPr>
              <a:lnSpc>
                <a:spcPct val="100000"/>
              </a:lnSpc>
              <a:tabLst>
                <a:tab algn="l" pos="0"/>
                <a:tab algn="l" pos="4857840"/>
              </a:tabLst>
            </a:pPr>
            <a:endParaRPr lang="bg-BG" sz="600" b="0" u="none" strike="noStrike">
              <a:solidFill>
                <a:srgbClr val="000000"/>
              </a:solidFill>
              <a:effectLst/>
              <a:uFillTx/>
              <a:latin typeface="Arial"/>
            </a:endParaRPr>
          </a:p>
          <a:p>
            <a:pPr>
              <a:lnSpc>
                <a:spcPct val="100000"/>
              </a:lnSpc>
              <a:tabLst>
                <a:tab algn="l" pos="0"/>
                <a:tab algn="l" pos="4857840"/>
              </a:tabLst>
            </a:pPr>
            <a:r>
              <a:rPr lang="bg-BG" sz="1800" b="0" u="none" strike="noStrike">
                <a:solidFill>
                  <a:srgbClr val="000000"/>
                </a:solidFill>
                <a:effectLst/>
                <a:uFillTx/>
                <a:latin typeface="Trebuchet MS"/>
                <a:ea typeface="Microsoft YaHei"/>
              </a:rPr>
              <a:t>2. İkinci örnek: </a:t>
            </a:r>
            <a:endParaRPr lang="bg-BG" sz="1800" b="0" u="none" strike="noStrike">
              <a:solidFill>
                <a:srgbClr val="000000"/>
              </a:solidFill>
              <a:effectLst/>
              <a:uFillTx/>
              <a:latin typeface="Arial"/>
            </a:endParaRPr>
          </a:p>
          <a:p>
            <a:pPr>
              <a:lnSpc>
                <a:spcPct val="100000"/>
              </a:lnSpc>
              <a:tabLst>
                <a:tab algn="l" pos="0"/>
                <a:tab algn="l" pos="4857840"/>
              </a:tabLst>
            </a:pPr>
            <a:r>
              <a:rPr lang="bg-BG" sz="1800" b="0" u="none" strike="noStrike">
                <a:solidFill>
                  <a:srgbClr val="000000"/>
                </a:solidFill>
                <a:effectLst/>
                <a:uFillTx/>
                <a:latin typeface="Trebuchet MS"/>
                <a:ea typeface="Microsoft YaHei"/>
              </a:rPr>
              <a:t>      ahlaki düşkünlük</a:t>
            </a:r>
            <a:r>
              <a:rPr lang="bg-BG" sz="1800" b="0" u="none" strike="noStrike">
                <a:solidFill>
                  <a:srgbClr val="000000"/>
                </a:solidFill>
                <a:effectLst/>
                <a:uFillTx/>
                <a:latin typeface="Trebuchet MS"/>
                <a:ea typeface="Microsoft YaHei"/>
              </a:rPr>
              <a:t>	</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algn="l" pos="0"/>
                <a:tab algn="l" pos="4857840"/>
              </a:tabLst>
            </a:pPr>
            <a:r>
              <a:rPr lang="bg-BG" sz="1800" b="0" u="none" strike="noStrike">
                <a:solidFill>
                  <a:srgbClr val="000000"/>
                </a:solidFill>
                <a:effectLst/>
                <a:uFillTx/>
                <a:latin typeface="Trebuchet MS"/>
                <a:ea typeface="Microsoft YaHei"/>
              </a:rPr>
              <a:t>Mika: kiralık Allah görevlisi (b.17)</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algn="l" pos="0"/>
                <a:tab algn="l" pos="4857840"/>
              </a:tabLst>
            </a:pPr>
            <a:r>
              <a:rPr lang="bg-BG" sz="1800" b="0" u="none" strike="noStrike">
                <a:solidFill>
                  <a:srgbClr val="000000"/>
                </a:solidFill>
                <a:effectLst/>
                <a:uFillTx/>
                <a:latin typeface="Trebuchet MS"/>
                <a:ea typeface="Microsoft YaHei"/>
              </a:rPr>
              <a:t>Levilinin cariyesi ve Giva kasabası (b.19)</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algn="l" pos="0"/>
                <a:tab algn="l" pos="4857840"/>
              </a:tabLst>
            </a:pPr>
            <a:r>
              <a:rPr lang="bg-BG" sz="1800" b="0" u="none" strike="noStrike">
                <a:solidFill>
                  <a:srgbClr val="000000"/>
                </a:solidFill>
                <a:effectLst/>
                <a:uFillTx/>
                <a:latin typeface="Trebuchet MS"/>
                <a:ea typeface="Microsoft YaHei"/>
              </a:rPr>
              <a:t>Benyaminlilerle iç savaş  (b.20-21)</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7" presetClass="entr" fill="hold" nodeType="clickEffect" presetSubtype="8">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repl">
                                        <p:cTn id="7" dur="500" fill="hold"/>
                                        <p:tgtEl>
                                          <p:spTgt spid="24"/>
                                        </p:tgtEl>
                                        <p:attrNameLst>
                                          <p:attrName>ppt_x</p:attrName>
                                        </p:attrNameLst>
                                      </p:cBhvr>
                                      <p:tavLst>
                                        <p:tav>
                                          <p:val>
                                            <p:strVal val="#ppt_x-#ppt_w/2"/>
                                          </p:val>
                                        </p:tav>
                                        <p:tav tm="100000">
                                          <p:val>
                                            <p:strVal val="#ppt_x"/>
                                          </p:val>
                                        </p:tav>
                                      </p:tavLst>
                                    </p:anim>
                                    <p:anim calcmode="lin" valueType="num">
                                      <p:cBhvr additive="repl">
                                        <p:cTn id="8" dur="500" fill="hold"/>
                                        <p:tgtEl>
                                          <p:spTgt spid="24"/>
                                        </p:tgtEl>
                                        <p:attrNameLst>
                                          <p:attrName>ppt_y</p:attrName>
                                        </p:attrNameLst>
                                      </p:cBhvr>
                                      <p:tavLst>
                                        <p:tav>
                                          <p:val>
                                            <p:strVal val="#ppt_y"/>
                                          </p:val>
                                        </p:tav>
                                        <p:tav tm="100000">
                                          <p:val>
                                            <p:strVal val="#ppt_y"/>
                                          </p:val>
                                        </p:tav>
                                      </p:tavLst>
                                    </p:anim>
                                    <p:anim calcmode="lin" valueType="num">
                                      <p:cBhvr additive="repl">
                                        <p:cTn id="9" dur="500" fill="hold"/>
                                        <p:tgtEl>
                                          <p:spTgt spid="24"/>
                                        </p:tgtEl>
                                        <p:attrNameLst>
                                          <p:attrName>ppt_w</p:attrName>
                                        </p:attrNameLst>
                                      </p:cBhvr>
                                      <p:tavLst>
                                        <p:tav>
                                          <p:val>
                                            <p:strVal val="0"/>
                                          </p:val>
                                        </p:tav>
                                        <p:tav tm="100000">
                                          <p:val>
                                            <p:strVal val="#ppt_w"/>
                                          </p:val>
                                        </p:tav>
                                      </p:tavLst>
                                    </p:anim>
                                    <p:anim calcmode="lin" valueType="num">
                                      <p:cBhvr additive="repl">
                                        <p:cTn id="10" dur="500" fill="hold"/>
                                        <p:tgtEl>
                                          <p:spTgt spid="24"/>
                                        </p:tgtEl>
                                        <p:attrNameLst>
                                          <p:attrName>ppt_h</p:attrName>
                                        </p:attrNameLst>
                                      </p:cBhvr>
                                      <p:tavLst>
                                        <p:tav>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fill="hold" nodeType="clickEffect" presetSubtype="8">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repl">
                                        <p:cTn id="15" dur="500" fill="hold"/>
                                        <p:tgtEl>
                                          <p:spTgt spid="22"/>
                                        </p:tgtEl>
                                        <p:attrNameLst>
                                          <p:attrName>ppt_x</p:attrName>
                                        </p:attrNameLst>
                                      </p:cBhvr>
                                      <p:tavLst>
                                        <p:tav>
                                          <p:val>
                                            <p:strVal val="#ppt_x-#ppt_w/2"/>
                                          </p:val>
                                        </p:tav>
                                        <p:tav tm="100000">
                                          <p:val>
                                            <p:strVal val="#ppt_x"/>
                                          </p:val>
                                        </p:tav>
                                      </p:tavLst>
                                    </p:anim>
                                    <p:anim calcmode="lin" valueType="num">
                                      <p:cBhvr additive="repl">
                                        <p:cTn id="16" dur="500" fill="hold"/>
                                        <p:tgtEl>
                                          <p:spTgt spid="22"/>
                                        </p:tgtEl>
                                        <p:attrNameLst>
                                          <p:attrName>ppt_y</p:attrName>
                                        </p:attrNameLst>
                                      </p:cBhvr>
                                      <p:tavLst>
                                        <p:tav>
                                          <p:val>
                                            <p:strVal val="#ppt_y"/>
                                          </p:val>
                                        </p:tav>
                                        <p:tav tm="100000">
                                          <p:val>
                                            <p:strVal val="#ppt_y"/>
                                          </p:val>
                                        </p:tav>
                                      </p:tavLst>
                                    </p:anim>
                                    <p:anim calcmode="lin" valueType="num">
                                      <p:cBhvr additive="repl">
                                        <p:cTn id="17" dur="500" fill="hold"/>
                                        <p:tgtEl>
                                          <p:spTgt spid="22"/>
                                        </p:tgtEl>
                                        <p:attrNameLst>
                                          <p:attrName>ppt_w</p:attrName>
                                        </p:attrNameLst>
                                      </p:cBhvr>
                                      <p:tavLst>
                                        <p:tav>
                                          <p:val>
                                            <p:strVal val="0"/>
                                          </p:val>
                                        </p:tav>
                                        <p:tav tm="100000">
                                          <p:val>
                                            <p:strVal val="#ppt_w"/>
                                          </p:val>
                                        </p:tav>
                                      </p:tavLst>
                                    </p:anim>
                                    <p:anim calcmode="lin" valueType="num">
                                      <p:cBhvr additive="repl">
                                        <p:cTn id="18" dur="500" fill="hold"/>
                                        <p:tgtEl>
                                          <p:spTgt spid="22"/>
                                        </p:tgtEl>
                                        <p:attrNameLst>
                                          <p:attrName>ppt_h</p:attrName>
                                        </p:attrNameLst>
                                      </p:cBhvr>
                                      <p:tavLst>
                                        <p:tav>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fill="hold" nodeType="clickEffect" presetSubtype="8">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repl">
                                        <p:cTn id="23" dur="500" fill="hold"/>
                                        <p:tgtEl>
                                          <p:spTgt spid="25"/>
                                        </p:tgtEl>
                                        <p:attrNameLst>
                                          <p:attrName>ppt_x</p:attrName>
                                        </p:attrNameLst>
                                      </p:cBhvr>
                                      <p:tavLst>
                                        <p:tav>
                                          <p:val>
                                            <p:strVal val="#ppt_x-#ppt_w/2"/>
                                          </p:val>
                                        </p:tav>
                                        <p:tav tm="100000">
                                          <p:val>
                                            <p:strVal val="#ppt_x"/>
                                          </p:val>
                                        </p:tav>
                                      </p:tavLst>
                                    </p:anim>
                                    <p:anim calcmode="lin" valueType="num">
                                      <p:cBhvr additive="repl">
                                        <p:cTn id="24" dur="500" fill="hold"/>
                                        <p:tgtEl>
                                          <p:spTgt spid="25"/>
                                        </p:tgtEl>
                                        <p:attrNameLst>
                                          <p:attrName>ppt_y</p:attrName>
                                        </p:attrNameLst>
                                      </p:cBhvr>
                                      <p:tavLst>
                                        <p:tav>
                                          <p:val>
                                            <p:strVal val="#ppt_y"/>
                                          </p:val>
                                        </p:tav>
                                        <p:tav tm="100000">
                                          <p:val>
                                            <p:strVal val="#ppt_y"/>
                                          </p:val>
                                        </p:tav>
                                      </p:tavLst>
                                    </p:anim>
                                    <p:anim calcmode="lin" valueType="num">
                                      <p:cBhvr additive="repl">
                                        <p:cTn id="25" dur="500" fill="hold"/>
                                        <p:tgtEl>
                                          <p:spTgt spid="25"/>
                                        </p:tgtEl>
                                        <p:attrNameLst>
                                          <p:attrName>ppt_w</p:attrName>
                                        </p:attrNameLst>
                                      </p:cBhvr>
                                      <p:tavLst>
                                        <p:tav>
                                          <p:val>
                                            <p:strVal val="0"/>
                                          </p:val>
                                        </p:tav>
                                        <p:tav tm="100000">
                                          <p:val>
                                            <p:strVal val="#ppt_w"/>
                                          </p:val>
                                        </p:tav>
                                      </p:tavLst>
                                    </p:anim>
                                    <p:anim calcmode="lin" valueType="num">
                                      <p:cBhvr additive="repl">
                                        <p:cTn id="26" dur="500" fill="hold"/>
                                        <p:tgtEl>
                                          <p:spTgt spid="25"/>
                                        </p:tgtEl>
                                        <p:attrNameLst>
                                          <p:attrName>ppt_h</p:attrName>
                                        </p:attrNameLst>
                                      </p:cBhvr>
                                      <p:tavLst>
                                        <p:tav>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add8e6"/>
        </a:solidFill>
      </p:bgPr>
    </p:bg>
    <p:spTree>
      <p:nvGrpSpPr>
        <p:cNvPr id="1" name=""/>
        <p:cNvGrpSpPr/>
        <p:nvPr/>
      </p:nvGrpSpPr>
      <p:grpSpPr>
        <a:xfrm>
          <a:off x="0" y="0"/>
          <a:ext cx="0" cy="0"/>
          <a:chOff x="0" y="0"/>
          <a:chExt cx="0" cy="0"/>
        </a:xfrm>
      </p:grpSpPr>
      <p:pic>
        <p:nvPicPr>
          <p:cNvPr id="139" name=""/>
          <p:cNvPicPr/>
          <p:nvPr/>
        </p:nvPicPr>
        <p:blipFill>
          <a:blip r:embed="rId1"/>
          <a:stretch/>
        </p:blipFill>
        <p:spPr>
          <a:xfrm>
            <a:off x="0" y="540720"/>
            <a:ext cx="10079280" cy="5151240"/>
          </a:xfrm>
          <a:prstGeom prst="rect">
            <a:avLst/>
          </a:prstGeom>
          <a:noFill/>
          <a:ln w="0">
            <a:noFill/>
          </a:ln>
        </p:spPr>
      </p:pic>
      <p:sp>
        <p:nvSpPr>
          <p:cNvPr id="140" name=""/>
          <p:cNvSpPr/>
          <p:nvPr/>
        </p:nvSpPr>
        <p:spPr>
          <a:xfrm>
            <a:off x="397440" y="3276000"/>
            <a:ext cx="2194560" cy="20098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000000"/>
                </a:solidFill>
                <a:effectLst/>
                <a:uFillTx/>
                <a:latin typeface="Trebuchet MS"/>
                <a:ea typeface="DejaVu Sans"/>
              </a:rPr>
              <a:t>34</a:t>
            </a:r>
            <a:r>
              <a:rPr lang="bg-BG" sz="1800" b="0" u="none" strike="noStrike">
                <a:solidFill>
                  <a:srgbClr val="000000"/>
                </a:solidFill>
                <a:effectLst/>
                <a:uFillTx/>
                <a:latin typeface="Trebuchet MS"/>
                <a:ea typeface="DejaVu Sans"/>
              </a:rPr>
              <a:t>  RAB'bin Ruhu Gidyon'u yönlendir- meye başladı. Gidyon borusunu çalınca Aviezerliler onun çevresinde toplandı.</a:t>
            </a:r>
            <a:endParaRPr lang="bg-BG" sz="1800" b="0" u="none" strike="noStrike">
              <a:solidFill>
                <a:srgbClr val="000000"/>
              </a:solidFill>
              <a:effectLst/>
              <a:uFillTx/>
              <a:latin typeface="Arial"/>
            </a:endParaRPr>
          </a:p>
        </p:txBody>
      </p:sp>
      <p:sp>
        <p:nvSpPr>
          <p:cNvPr id="141" name="PlaceHolder 36"/>
          <p:cNvSpPr/>
          <p:nvPr/>
        </p:nvSpPr>
        <p:spPr>
          <a:xfrm>
            <a:off x="1080" y="-2520"/>
            <a:ext cx="10076760" cy="541800"/>
          </a:xfrm>
          <a:prstGeom prst="rect">
            <a:avLst/>
          </a:prstGeom>
          <a:solidFill>
            <a:srgbClr val="00dcff"/>
          </a:solidFill>
          <a:ln w="0">
            <a:noFill/>
          </a:ln>
        </p:spPr>
        <p:style>
          <a:lnRef idx="0"/>
          <a:fillRef idx="0"/>
          <a:effectRef idx="0"/>
          <a:fontRef idx="minor"/>
        </p:style>
        <p:txBody>
          <a:bodyPr lIns="0" rIns="0" tIns="0" bIns="0" anchor="ctr">
            <a:spAutoFit/>
          </a:bodyPr>
          <a:p>
            <a:pPr algn="ctr">
              <a:lnSpc>
                <a:spcPct val="100000"/>
              </a:lnSpc>
              <a:tabLst>
                <a:tab algn="l" pos="0"/>
              </a:tabLst>
            </a:pPr>
            <a:r>
              <a:rPr lang="bg-BG" sz="2400" b="1" u="none" strike="noStrike">
                <a:solidFill>
                  <a:srgbClr val="000066"/>
                </a:solidFill>
                <a:effectLst/>
                <a:uFillTx/>
                <a:latin typeface="Trebuchet MS"/>
                <a:ea typeface="DejaVu Sans"/>
              </a:rPr>
              <a:t>Baskılar ve kurtarıcılar - </a:t>
            </a:r>
            <a:r>
              <a:rPr lang="bg-BG" sz="2400" b="1" u="none" strike="noStrike">
                <a:solidFill>
                  <a:srgbClr val="000080"/>
                </a:solidFill>
                <a:effectLst/>
                <a:uFillTx/>
                <a:latin typeface="Trebuchet MS"/>
                <a:ea typeface="DejaVu Sans"/>
              </a:rPr>
              <a:t> </a:t>
            </a:r>
            <a:r>
              <a:rPr lang="bg-BG" sz="3200" b="1" u="none" strike="noStrike">
                <a:solidFill>
                  <a:srgbClr val="ff3333"/>
                </a:solidFill>
                <a:effectLst/>
                <a:uFillTx/>
                <a:latin typeface="Trebuchet MS"/>
                <a:ea typeface="DejaVu Sans"/>
              </a:rPr>
              <a:t>5. GİDYON </a:t>
            </a:r>
            <a:r>
              <a:rPr lang="bg-BG" sz="2400" b="1" u="none" strike="noStrike">
                <a:solidFill>
                  <a:srgbClr val="8b4513"/>
                </a:solidFill>
                <a:effectLst/>
                <a:uFillTx/>
                <a:latin typeface="Trebuchet MS"/>
                <a:ea typeface="DejaVu Sans"/>
              </a:rPr>
              <a:t>(b. 6-8)</a:t>
            </a:r>
            <a:endParaRPr lang="bg-BG"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142" name=""/>
          <p:cNvPicPr/>
          <p:nvPr/>
        </p:nvPicPr>
        <p:blipFill>
          <a:blip r:embed="rId1"/>
          <a:stretch/>
        </p:blipFill>
        <p:spPr>
          <a:xfrm>
            <a:off x="0" y="540360"/>
            <a:ext cx="10079280" cy="5145840"/>
          </a:xfrm>
          <a:prstGeom prst="rect">
            <a:avLst/>
          </a:prstGeom>
          <a:noFill/>
          <a:ln w="0">
            <a:noFill/>
          </a:ln>
        </p:spPr>
      </p:pic>
      <p:sp>
        <p:nvSpPr>
          <p:cNvPr id="143" name=""/>
          <p:cNvSpPr/>
          <p:nvPr/>
        </p:nvSpPr>
        <p:spPr>
          <a:xfrm>
            <a:off x="252000" y="691200"/>
            <a:ext cx="3310560" cy="313776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6:36-38</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36  Gidyon Tanrı'ya şöyle seslendi: "Söz verdiğin gibi İsrail'i benim aracılığımla kurtaracağın doğruysa, 37 çiy yalnızca harman yerine koyduğum yün yapağının üzerine düşsün, topraksa kuru kalsın. Böylece, söylediğin gibi İsrail'i benim aracılığımla kurtaracağını bileceğim." </a:t>
            </a:r>
            <a:endParaRPr lang="bg-BG" sz="1800" b="0" u="none" strike="noStrike">
              <a:solidFill>
                <a:srgbClr val="000000"/>
              </a:solidFill>
              <a:effectLst/>
              <a:uFillTx/>
              <a:latin typeface="Arial"/>
            </a:endParaRPr>
          </a:p>
        </p:txBody>
      </p:sp>
      <p:sp>
        <p:nvSpPr>
          <p:cNvPr id="144"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145" name=""/>
          <p:cNvSpPr/>
          <p:nvPr/>
        </p:nvSpPr>
        <p:spPr>
          <a:xfrm>
            <a:off x="6732000" y="4104360"/>
            <a:ext cx="3202560" cy="11869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38  Ve öyle oldu. Ertesi gün erkenden kalkan Gidyon yapağıyı alıp sıktı. Yapağıdan bir tas dolusu çiy süzüldü.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146" name=""/>
          <p:cNvPicPr/>
          <p:nvPr/>
        </p:nvPicPr>
        <p:blipFill>
          <a:blip r:embed="rId1"/>
          <a:stretch/>
        </p:blipFill>
        <p:spPr>
          <a:xfrm>
            <a:off x="4968000" y="560880"/>
            <a:ext cx="5147280" cy="5147280"/>
          </a:xfrm>
          <a:prstGeom prst="rect">
            <a:avLst/>
          </a:prstGeom>
          <a:noFill/>
          <a:ln w="0">
            <a:noFill/>
          </a:ln>
        </p:spPr>
      </p:pic>
      <p:sp>
        <p:nvSpPr>
          <p:cNvPr id="147" name=""/>
          <p:cNvSpPr/>
          <p:nvPr/>
        </p:nvSpPr>
        <p:spPr>
          <a:xfrm>
            <a:off x="252000" y="691200"/>
            <a:ext cx="4390560" cy="29354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6:36-40</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39  Bunun üzerine Gidyon Tanrı'ya şöyle seslendi: "Bana kızma, bir istekte daha bulunmak istiyorum. Yapağıyla bir deneme daha yapmama izin ver. Lütfen bu kez yalnızca yapağı kuru kalsın, topraksa çiyle ıslansın."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40  Tanrı o gece Gidyon'un dediğini yaptı. Yapağı kuru kaldı, toprağın her yanıysa çiyle kaplandı. </a:t>
            </a:r>
            <a:endParaRPr lang="bg-BG" sz="1800" b="0" u="none" strike="noStrike">
              <a:solidFill>
                <a:srgbClr val="000000"/>
              </a:solidFill>
              <a:effectLst/>
              <a:uFillTx/>
              <a:latin typeface="Arial"/>
            </a:endParaRPr>
          </a:p>
        </p:txBody>
      </p:sp>
      <p:sp>
        <p:nvSpPr>
          <p:cNvPr id="148"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49" name=""/>
          <p:cNvSpPr/>
          <p:nvPr/>
        </p:nvSpPr>
        <p:spPr>
          <a:xfrm>
            <a:off x="252000" y="691200"/>
            <a:ext cx="2986560" cy="25891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7:1</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Yerubbaal -Gidyon- ile yanındaki halk erkenden kalkıp Harot Pınarı'nın başında ordugah kurdular. Midyanlılar'ın ordugahıysa onların kuzeyinde, More Tepesi'nin yanındaki vadideydi. </a:t>
            </a:r>
            <a:endParaRPr lang="bg-BG" sz="1800" b="0" u="none" strike="noStrike">
              <a:solidFill>
                <a:srgbClr val="000000"/>
              </a:solidFill>
              <a:effectLst/>
              <a:uFillTx/>
              <a:latin typeface="Arial"/>
            </a:endParaRPr>
          </a:p>
        </p:txBody>
      </p:sp>
      <p:sp>
        <p:nvSpPr>
          <p:cNvPr id="150"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pic>
        <p:nvPicPr>
          <p:cNvPr id="151" name=""/>
          <p:cNvPicPr/>
          <p:nvPr/>
        </p:nvPicPr>
        <p:blipFill>
          <a:blip r:embed="rId1"/>
          <a:stretch/>
        </p:blipFill>
        <p:spPr>
          <a:xfrm>
            <a:off x="3780000" y="520560"/>
            <a:ext cx="6334560" cy="5185080"/>
          </a:xfrm>
          <a:prstGeom prst="rect">
            <a:avLst/>
          </a:prstGeom>
          <a:noFill/>
          <a:ln w="0">
            <a:noFill/>
          </a:ln>
        </p:spPr>
      </p:pic>
      <p:sp>
        <p:nvSpPr>
          <p:cNvPr id="152" name=""/>
          <p:cNvSpPr/>
          <p:nvPr/>
        </p:nvSpPr>
        <p:spPr>
          <a:xfrm>
            <a:off x="7524000" y="2844000"/>
            <a:ext cx="322560" cy="322560"/>
          </a:xfrm>
          <a:prstGeom prst="diamond">
            <a:avLst/>
          </a:prstGeom>
          <a:solidFill>
            <a:srgbClr val="dc143c"/>
          </a:solidFill>
          <a:ln w="0">
            <a:solidFill>
              <a:srgbClr val="3465a4"/>
            </a:solidFill>
          </a:ln>
        </p:spPr>
        <p:style>
          <a:lnRef idx="0"/>
          <a:fillRef idx="0"/>
          <a:effectRef idx="0"/>
          <a:fontRef idx="minor"/>
        </p:style>
        <p:txBody>
          <a:bodyPr lIns="90000" rIns="90000" tIns="45000" bIns="4500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153" name=""/>
          <p:cNvSpPr/>
          <p:nvPr/>
        </p:nvSpPr>
        <p:spPr>
          <a:xfrm>
            <a:off x="7920000" y="3600000"/>
            <a:ext cx="322560" cy="322560"/>
          </a:xfrm>
          <a:prstGeom prst="diamond">
            <a:avLst/>
          </a:prstGeom>
          <a:solidFill>
            <a:srgbClr val="ffff00"/>
          </a:solidFill>
          <a:ln w="0">
            <a:solidFill>
              <a:srgbClr val="3465a4"/>
            </a:solidFill>
          </a:ln>
        </p:spPr>
        <p:style>
          <a:lnRef idx="0"/>
          <a:fillRef idx="0"/>
          <a:effectRef idx="0"/>
          <a:fontRef idx="minor"/>
        </p:style>
        <p:txBody>
          <a:bodyPr lIns="90000" rIns="90000" tIns="45000" bIns="45000" anchor="ctr">
            <a:noAutofit/>
          </a:bodyPr>
          <a:p>
            <a:pPr>
              <a:lnSpc>
                <a:spcPct val="100000"/>
              </a:lnSpc>
            </a:pPr>
            <a:endParaRPr lang="bg-BG" sz="1800" b="0" u="none" strike="noStrike">
              <a:solidFill>
                <a:srgbClr val="000000"/>
              </a:solidFill>
              <a:effectLst/>
              <a:uFillTx/>
              <a:latin typeface="Arial"/>
              <a:ea typeface="DejaVu Sans"/>
            </a:endParaRPr>
          </a:p>
        </p:txBody>
      </p:sp>
      <p:sp>
        <p:nvSpPr>
          <p:cNvPr id="154" name=""/>
          <p:cNvSpPr/>
          <p:nvPr/>
        </p:nvSpPr>
        <p:spPr>
          <a:xfrm>
            <a:off x="5112000" y="972000"/>
            <a:ext cx="2806560" cy="538560"/>
          </a:xfrm>
          <a:prstGeom prst="rect">
            <a:avLst/>
          </a:prstGeom>
          <a:noFill/>
          <a:ln w="0">
            <a:noFill/>
          </a:ln>
        </p:spPr>
        <p:style>
          <a:lnRef idx="0"/>
          <a:fillRef idx="0"/>
          <a:effectRef idx="0"/>
          <a:fontRef idx="minor"/>
        </p:style>
        <p:txBody>
          <a:bodyPr lIns="90000" rIns="90000" tIns="45000" bIns="45000" anchor="ctr" anchorCtr="1">
            <a:spAutoFit/>
          </a:bodyPr>
          <a:p>
            <a:pPr algn="ctr">
              <a:lnSpc>
                <a:spcPct val="100000"/>
              </a:lnSpc>
            </a:pPr>
            <a:r>
              <a:rPr lang="bg-BG" sz="2600" b="1" u="none" strike="noStrike">
                <a:solidFill>
                  <a:srgbClr val="ff0000"/>
                </a:solidFill>
                <a:effectLst/>
                <a:uFillTx/>
                <a:latin typeface="Arial"/>
                <a:ea typeface="DejaVu Sans"/>
              </a:rPr>
              <a:t>YİZREEL Ovası</a:t>
            </a:r>
            <a:endParaRPr lang="bg-BG" sz="26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55" name=""/>
          <p:cNvSpPr/>
          <p:nvPr/>
        </p:nvSpPr>
        <p:spPr>
          <a:xfrm>
            <a:off x="252000" y="691200"/>
            <a:ext cx="4390560" cy="29354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7:2-3</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  RAB Gidyon'a şöyle dedi: "Yanında fazla adam var; Midyan'ı onların eline teslim etmem. Yoksa İsrailliler, 'Kendi gücümüzle kurtulduk diyerek bana karşı övünebilirler.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3  Şimdi halka şunu söyle: 'Korkudan titreyen dönsün, Gilat Dağı'ndan geri gitsin." Bunun üzerine halktan yirmi iki bin kişi döndü, on bin kişi orada kaldı.  </a:t>
            </a:r>
            <a:endParaRPr lang="bg-BG" sz="1800" b="0" u="none" strike="noStrike">
              <a:solidFill>
                <a:srgbClr val="000000"/>
              </a:solidFill>
              <a:effectLst/>
              <a:uFillTx/>
              <a:latin typeface="Arial"/>
            </a:endParaRPr>
          </a:p>
        </p:txBody>
      </p:sp>
      <p:sp>
        <p:nvSpPr>
          <p:cNvPr id="156"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157" name=""/>
          <p:cNvSpPr/>
          <p:nvPr/>
        </p:nvSpPr>
        <p:spPr>
          <a:xfrm>
            <a:off x="6372000" y="942120"/>
            <a:ext cx="3886560" cy="1000440"/>
          </a:xfrm>
          <a:prstGeom prst="rect">
            <a:avLst/>
          </a:prstGeom>
          <a:noFill/>
          <a:ln w="0">
            <a:noFill/>
          </a:ln>
        </p:spPr>
        <p:style>
          <a:lnRef idx="0"/>
          <a:fillRef idx="0"/>
          <a:effectRef idx="0"/>
          <a:fontRef idx="minor"/>
        </p:style>
        <p:txBody>
          <a:bodyPr lIns="90000" rIns="90000" tIns="45000" bIns="45000" anchor="ctr" anchorCtr="1">
            <a:spAutoFit/>
          </a:bodyPr>
          <a:p>
            <a:pPr algn="ctr">
              <a:lnSpc>
                <a:spcPct val="100000"/>
              </a:lnSpc>
            </a:pPr>
            <a:r>
              <a:rPr lang="bg-BG" sz="3200" b="1" u="none" strike="noStrike">
                <a:solidFill>
                  <a:srgbClr val="ffff00"/>
                </a:solidFill>
                <a:effectLst/>
                <a:uFillTx/>
                <a:latin typeface="Arial"/>
                <a:ea typeface="DejaVu Sans"/>
              </a:rPr>
              <a:t>YİZREEL Ovası</a:t>
            </a:r>
            <a:endParaRPr lang="bg-BG" sz="3200" b="0" u="none" strike="noStrike">
              <a:solidFill>
                <a:srgbClr val="ffffff"/>
              </a:solidFill>
              <a:effectLst/>
              <a:uFillTx/>
              <a:latin typeface="Arial"/>
            </a:endParaRPr>
          </a:p>
        </p:txBody>
      </p:sp>
      <p:sp>
        <p:nvSpPr>
          <p:cNvPr id="158" name=""/>
          <p:cNvSpPr/>
          <p:nvPr/>
        </p:nvSpPr>
        <p:spPr>
          <a:xfrm>
            <a:off x="6804000" y="2160000"/>
            <a:ext cx="2698560" cy="970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dfgwsrgerg</a:t>
            </a:r>
            <a:endParaRPr lang="bg-BG" sz="1800" b="0" u="none" strike="noStrike">
              <a:solidFill>
                <a:srgbClr val="ffffff"/>
              </a:solidFill>
              <a:effectLst/>
              <a:uFillTx/>
              <a:latin typeface="Arial"/>
            </a:endParaRPr>
          </a:p>
        </p:txBody>
      </p:sp>
      <p:pic>
        <p:nvPicPr>
          <p:cNvPr id="159" name=""/>
          <p:cNvPicPr/>
          <p:nvPr/>
        </p:nvPicPr>
        <p:blipFill>
          <a:blip r:embed="rId1"/>
          <a:stretch/>
        </p:blipFill>
        <p:spPr>
          <a:xfrm>
            <a:off x="4878000" y="504360"/>
            <a:ext cx="5164920" cy="5164920"/>
          </a:xfrm>
          <a:prstGeom prst="rect">
            <a:avLst/>
          </a:prstGeom>
          <a:noFill/>
          <a:ln w="0">
            <a:noFill/>
          </a:ln>
        </p:spPr>
      </p:pic>
      <p:sp>
        <p:nvSpPr>
          <p:cNvPr id="160" name=""/>
          <p:cNvSpPr/>
          <p:nvPr/>
        </p:nvSpPr>
        <p:spPr>
          <a:xfrm>
            <a:off x="432000" y="4032360"/>
            <a:ext cx="4012560" cy="11502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Gilat Dağ'ından dönsün</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 Gilat Şeria ırmağının öte tarafında</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 Belki Gilvoa Dağı (yazı hatası)</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161" name=""/>
          <p:cNvPicPr/>
          <p:nvPr/>
        </p:nvPicPr>
        <p:blipFill>
          <a:blip r:embed="rId1"/>
          <a:stretch/>
        </p:blipFill>
        <p:spPr>
          <a:xfrm>
            <a:off x="2268720" y="540000"/>
            <a:ext cx="7845480" cy="5182560"/>
          </a:xfrm>
          <a:prstGeom prst="rect">
            <a:avLst/>
          </a:prstGeom>
          <a:noFill/>
          <a:ln w="0">
            <a:noFill/>
          </a:ln>
        </p:spPr>
      </p:pic>
      <p:sp>
        <p:nvSpPr>
          <p:cNvPr id="162" name=""/>
          <p:cNvSpPr/>
          <p:nvPr/>
        </p:nvSpPr>
        <p:spPr>
          <a:xfrm>
            <a:off x="108000" y="655200"/>
            <a:ext cx="3778560" cy="49276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7:4-6</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4  RAB Gidyon'a, "Adamların sayısı hâlâ fazla" dedi, "Kalanları suyun başına götür, onları orada senin için sınayayım. 'Bu seninle gidecek dediğim adam seninle gidecek; 'Bu seninle gitmeyecek dediğim gitmeyecek."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5  Gidyon halkı suyun başına götürdü. RAB Gidyon'a, "Köpek gibi diliyle su içenleri bir yana, su içmek için dizleri üzerine çökenleri öbür yana ayır" dedi.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6  Ellerini ağızlarına götürerek dil-leriyle su içenlerin sayısı üç yüzü buldu. Geri kalanların hepsi su içmek için dizleri üzerine çöktüler.</a:t>
            </a:r>
            <a:endParaRPr lang="bg-BG" sz="1800" b="0" u="none" strike="noStrike">
              <a:solidFill>
                <a:srgbClr val="000000"/>
              </a:solidFill>
              <a:effectLst/>
              <a:uFillTx/>
              <a:latin typeface="Arial"/>
            </a:endParaRPr>
          </a:p>
        </p:txBody>
      </p:sp>
      <p:sp>
        <p:nvSpPr>
          <p:cNvPr id="163"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164" name=""/>
          <p:cNvSpPr/>
          <p:nvPr/>
        </p:nvSpPr>
        <p:spPr>
          <a:xfrm>
            <a:off x="4176000" y="4482720"/>
            <a:ext cx="4246560" cy="915840"/>
          </a:xfrm>
          <a:prstGeom prst="rect">
            <a:avLst/>
          </a:prstGeom>
          <a:solidFill>
            <a:srgbClr val="008080">
              <a:alpha val="50000"/>
            </a:srgbClr>
          </a:solid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Dersler:</a:t>
            </a:r>
            <a:endParaRPr lang="bg-BG" sz="1800" b="0" u="none" strike="noStrike">
              <a:solidFill>
                <a:srgbClr val="ffffff"/>
              </a:solidFill>
              <a:effectLst/>
              <a:uFillTx/>
              <a:latin typeface="Arial"/>
            </a:endParaRPr>
          </a:p>
          <a:p>
            <a:pPr>
              <a:lnSpc>
                <a:spcPct val="100000"/>
              </a:lnSpc>
            </a:pPr>
            <a:r>
              <a:rPr lang="bg-BG" sz="1800" b="1" u="none" strike="noStrike">
                <a:solidFill>
                  <a:srgbClr val="ffffff"/>
                </a:solidFill>
                <a:effectLst/>
                <a:uFillTx/>
                <a:latin typeface="Trebuchet MS"/>
                <a:ea typeface="DejaVu Sans"/>
              </a:rPr>
              <a:t>- her zaman dikkatli ol, kılıcı brakma</a:t>
            </a:r>
            <a:endParaRPr lang="bg-BG" sz="1800" b="0" u="none" strike="noStrike">
              <a:solidFill>
                <a:srgbClr val="ffffff"/>
              </a:solidFill>
              <a:effectLst/>
              <a:uFillTx/>
              <a:latin typeface="Arial"/>
            </a:endParaRPr>
          </a:p>
          <a:p>
            <a:pPr>
              <a:lnSpc>
                <a:spcPct val="100000"/>
              </a:lnSpc>
            </a:pPr>
            <a:r>
              <a:rPr lang="bg-BG" sz="1800" b="1" u="none" strike="noStrike">
                <a:solidFill>
                  <a:srgbClr val="ffffff"/>
                </a:solidFill>
                <a:effectLst/>
                <a:uFillTx/>
                <a:latin typeface="Trebuchet MS"/>
                <a:ea typeface="DejaVu Sans"/>
              </a:rPr>
              <a:t>- kendini kontrol etmeye öğren</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65" name=""/>
          <p:cNvSpPr/>
          <p:nvPr/>
        </p:nvSpPr>
        <p:spPr>
          <a:xfrm>
            <a:off x="180000" y="720000"/>
            <a:ext cx="3598560" cy="14918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7:7  </a:t>
            </a:r>
            <a:r>
              <a:rPr lang="bg-BG" sz="1800" b="0" u="none" strike="noStrike">
                <a:solidFill>
                  <a:srgbClr val="000000"/>
                </a:solidFill>
                <a:effectLst/>
                <a:uFillTx/>
                <a:latin typeface="Trebuchet MS"/>
                <a:ea typeface="DejaVu Sans"/>
              </a:rPr>
              <a:t>  RAB Gidyon'a, "Sizi diliyle su içen üç yüz kişinin eliyle kurtaracağım" dedi, "Midyanlılar'ı senin eline teslim edeceğim. Öbürleri yerlerine dönsün." </a:t>
            </a:r>
            <a:endParaRPr lang="bg-BG" sz="1800" b="0" u="none" strike="noStrike">
              <a:solidFill>
                <a:srgbClr val="000000"/>
              </a:solidFill>
              <a:effectLst/>
              <a:uFillTx/>
              <a:latin typeface="Arial"/>
            </a:endParaRPr>
          </a:p>
        </p:txBody>
      </p:sp>
      <p:sp>
        <p:nvSpPr>
          <p:cNvPr id="166"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167" name=""/>
          <p:cNvSpPr/>
          <p:nvPr/>
        </p:nvSpPr>
        <p:spPr>
          <a:xfrm>
            <a:off x="5004000" y="4500000"/>
            <a:ext cx="3994560" cy="970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Bu önemli bir not: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İsrailliler tepeleri kontrol etti.</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Psikolojik etki çok daha büyüktü.</a:t>
            </a:r>
            <a:endParaRPr lang="bg-BG" sz="1800" b="0" u="none" strike="noStrike">
              <a:solidFill>
                <a:srgbClr val="ffffff"/>
              </a:solidFill>
              <a:effectLst/>
              <a:uFillTx/>
              <a:latin typeface="Arial"/>
            </a:endParaRPr>
          </a:p>
        </p:txBody>
      </p:sp>
      <p:pic>
        <p:nvPicPr>
          <p:cNvPr id="168" name=""/>
          <p:cNvPicPr/>
          <p:nvPr/>
        </p:nvPicPr>
        <p:blipFill>
          <a:blip r:embed="rId1"/>
          <a:stretch/>
        </p:blipFill>
        <p:spPr>
          <a:xfrm>
            <a:off x="0" y="2340000"/>
            <a:ext cx="4462200" cy="3346560"/>
          </a:xfrm>
          <a:prstGeom prst="rect">
            <a:avLst/>
          </a:prstGeom>
          <a:noFill/>
          <a:ln w="0">
            <a:noFill/>
          </a:ln>
        </p:spPr>
      </p:pic>
      <p:pic>
        <p:nvPicPr>
          <p:cNvPr id="169" name=""/>
          <p:cNvPicPr/>
          <p:nvPr/>
        </p:nvPicPr>
        <p:blipFill>
          <a:blip r:embed="rId2"/>
          <a:stretch/>
        </p:blipFill>
        <p:spPr>
          <a:xfrm>
            <a:off x="6912000" y="756000"/>
            <a:ext cx="3046320" cy="2482200"/>
          </a:xfrm>
          <a:prstGeom prst="rect">
            <a:avLst/>
          </a:prstGeom>
          <a:noFill/>
          <a:ln w="0">
            <a:noFill/>
          </a:ln>
        </p:spPr>
      </p:pic>
      <p:sp>
        <p:nvSpPr>
          <p:cNvPr id="170" name=""/>
          <p:cNvSpPr/>
          <p:nvPr/>
        </p:nvSpPr>
        <p:spPr>
          <a:xfrm>
            <a:off x="7128000" y="3398760"/>
            <a:ext cx="2698560" cy="9126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8 Midyanlılar'ın ordugahı Gidyon'un aşağısında, vadideydi.  </a:t>
            </a:r>
            <a:endParaRPr lang="bg-BG" sz="1800" b="0" u="none" strike="noStrike">
              <a:solidFill>
                <a:srgbClr val="000000"/>
              </a:solidFill>
              <a:effectLst/>
              <a:uFillTx/>
              <a:latin typeface="Arial"/>
            </a:endParaRPr>
          </a:p>
        </p:txBody>
      </p:sp>
      <p:sp>
        <p:nvSpPr>
          <p:cNvPr id="171" name=""/>
          <p:cNvSpPr/>
          <p:nvPr/>
        </p:nvSpPr>
        <p:spPr>
          <a:xfrm>
            <a:off x="4068000" y="736200"/>
            <a:ext cx="2590560" cy="20098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8  Gidyon yalnız üç yüz kişiyi alıkoyarak geri kalan İsrailliler'i çadırlarına gönderdi. Bu üç yüz kişi, giden-lerin kumanyalarıyla borularını da aldılar.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172" name=""/>
          <p:cNvPicPr/>
          <p:nvPr/>
        </p:nvPicPr>
        <p:blipFill>
          <a:blip r:embed="rId1"/>
          <a:stretch/>
        </p:blipFill>
        <p:spPr>
          <a:xfrm>
            <a:off x="0" y="535680"/>
            <a:ext cx="10114560" cy="5179680"/>
          </a:xfrm>
          <a:prstGeom prst="rect">
            <a:avLst/>
          </a:prstGeom>
          <a:noFill/>
          <a:ln w="0">
            <a:noFill/>
          </a:ln>
        </p:spPr>
      </p:pic>
      <p:sp>
        <p:nvSpPr>
          <p:cNvPr id="173" name=""/>
          <p:cNvSpPr/>
          <p:nvPr/>
        </p:nvSpPr>
        <p:spPr>
          <a:xfrm>
            <a:off x="180000" y="727200"/>
            <a:ext cx="5794560" cy="176616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7:9-12    </a:t>
            </a:r>
            <a:r>
              <a:rPr lang="bg-BG" sz="1800" b="0" u="none" strike="noStrike">
                <a:solidFill>
                  <a:srgbClr val="000000"/>
                </a:solidFill>
                <a:effectLst/>
                <a:uFillTx/>
                <a:latin typeface="Trebuchet MS"/>
                <a:ea typeface="DejaVu Sans"/>
              </a:rPr>
              <a:t>9  RAB aynı gece Gidyon'a, "Kalk, ordugaha saldır" dedi, "Çünkü orayı senin eline teslim ediyorum. 10  Ordugaha yalnız gitmekten korkuyorsan, uşağın Pura'yı da yanına al. 11 Midyanlılar'ın söylediklerine kulak kabart. O zaman ordugahlarına saldırmaya cesaret bulursun." </a:t>
            </a:r>
            <a:endParaRPr lang="bg-BG" sz="1800" b="0" u="none" strike="noStrike">
              <a:solidFill>
                <a:srgbClr val="000000"/>
              </a:solidFill>
              <a:effectLst/>
              <a:uFillTx/>
              <a:latin typeface="Arial"/>
            </a:endParaRPr>
          </a:p>
        </p:txBody>
      </p:sp>
      <p:sp>
        <p:nvSpPr>
          <p:cNvPr id="174"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175" name=""/>
          <p:cNvSpPr/>
          <p:nvPr/>
        </p:nvSpPr>
        <p:spPr>
          <a:xfrm>
            <a:off x="2160000" y="4104000"/>
            <a:ext cx="345456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Cesaret verici üçüncü nişan:</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1 - Değnekten ateş</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2 - Postta çiy</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3 - Düşmanın rüyası ve korkusu</a:t>
            </a:r>
            <a:endParaRPr lang="bg-BG" sz="1800" b="0" u="none" strike="noStrike">
              <a:solidFill>
                <a:srgbClr val="ffffff"/>
              </a:solidFill>
              <a:effectLst/>
              <a:uFillTx/>
              <a:latin typeface="Arial"/>
            </a:endParaRPr>
          </a:p>
        </p:txBody>
      </p:sp>
      <p:sp>
        <p:nvSpPr>
          <p:cNvPr id="176" name=""/>
          <p:cNvSpPr/>
          <p:nvPr/>
        </p:nvSpPr>
        <p:spPr>
          <a:xfrm>
            <a:off x="6084000" y="3807720"/>
            <a:ext cx="3850560" cy="173556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Böylece Gidyon uşağı Pura ile ordugahın yanına kadar sokuldu.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12  Midyanlılar, Amalekliler ve öbür doğulu halklar çekirge sürüsü gibi vadiye yayılmışlardı. Kıyıların kumu kadar çok, sayısız develeri vardı.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177" name=""/>
          <p:cNvPicPr/>
          <p:nvPr/>
        </p:nvPicPr>
        <p:blipFill>
          <a:blip r:embed="rId1"/>
          <a:stretch/>
        </p:blipFill>
        <p:spPr>
          <a:xfrm>
            <a:off x="3240000" y="521640"/>
            <a:ext cx="6839280" cy="5128560"/>
          </a:xfrm>
          <a:prstGeom prst="rect">
            <a:avLst/>
          </a:prstGeom>
          <a:noFill/>
          <a:ln w="0">
            <a:noFill/>
          </a:ln>
        </p:spPr>
      </p:pic>
      <p:sp>
        <p:nvSpPr>
          <p:cNvPr id="178" name=""/>
          <p:cNvSpPr/>
          <p:nvPr/>
        </p:nvSpPr>
        <p:spPr>
          <a:xfrm>
            <a:off x="252000" y="691200"/>
            <a:ext cx="4714560" cy="23148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7:13-15</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13  Gidyon ordugahın yanına vardığında, adamlardan biri arkadaşına gördüğü düşü anlatıyordu. "Bir düş gördüm" diyordu, "Arpa unundan yapılmış bir somun ekmek, Midyan ordugahına doğru yuvarlanarak çadıra kadar geldi, çadıra çarpıp onu devirdi, altüst etti. Çadır yerle bir oldu." </a:t>
            </a:r>
            <a:endParaRPr lang="bg-BG" sz="1800" b="0" u="none" strike="noStrike">
              <a:solidFill>
                <a:srgbClr val="000000"/>
              </a:solidFill>
              <a:effectLst/>
              <a:uFillTx/>
              <a:latin typeface="Arial"/>
            </a:endParaRPr>
          </a:p>
        </p:txBody>
      </p:sp>
      <p:sp>
        <p:nvSpPr>
          <p:cNvPr id="179"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180" name=""/>
          <p:cNvSpPr/>
          <p:nvPr/>
        </p:nvSpPr>
        <p:spPr>
          <a:xfrm>
            <a:off x="6588000" y="4428000"/>
            <a:ext cx="2698560" cy="970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dfgwsrgerg</a:t>
            </a:r>
            <a:endParaRPr lang="bg-BG" sz="1800" b="0" u="none" strike="noStrike">
              <a:solidFill>
                <a:srgbClr val="ffffff"/>
              </a:solidFill>
              <a:effectLst/>
              <a:uFillTx/>
              <a:latin typeface="Arial"/>
            </a:endParaRPr>
          </a:p>
        </p:txBody>
      </p:sp>
      <p:sp>
        <p:nvSpPr>
          <p:cNvPr id="181" name=""/>
          <p:cNvSpPr/>
          <p:nvPr/>
        </p:nvSpPr>
        <p:spPr>
          <a:xfrm>
            <a:off x="6372000" y="4118760"/>
            <a:ext cx="3634560" cy="14612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a66728"/>
                </a:solidFill>
                <a:effectLst/>
                <a:uFillTx/>
                <a:latin typeface="Trebuchet MS"/>
                <a:ea typeface="DejaVu Sans"/>
              </a:rPr>
              <a:t>15</a:t>
            </a:r>
            <a:r>
              <a:rPr lang="bg-BG" sz="1800" b="0" u="none" strike="noStrike">
                <a:solidFill>
                  <a:srgbClr val="000000"/>
                </a:solidFill>
                <a:effectLst/>
                <a:uFillTx/>
                <a:latin typeface="Trebuchet MS"/>
                <a:ea typeface="DejaVu Sans"/>
              </a:rPr>
              <a:t>  Gidyon düşü ve yorumunu duyunca Tanrı'ya tapındı. İsrail ordugahına döndü ve adamlarına, "Kalkın! RAB Midyan ordugahını elinize teslim etti" dedi.</a:t>
            </a:r>
            <a:endParaRPr lang="bg-BG" sz="1800" b="0" u="none" strike="noStrike">
              <a:solidFill>
                <a:srgbClr val="000000"/>
              </a:solidFill>
              <a:effectLst/>
              <a:uFillTx/>
              <a:latin typeface="Arial"/>
            </a:endParaRPr>
          </a:p>
        </p:txBody>
      </p:sp>
      <p:sp>
        <p:nvSpPr>
          <p:cNvPr id="182" name=""/>
          <p:cNvSpPr/>
          <p:nvPr/>
        </p:nvSpPr>
        <p:spPr>
          <a:xfrm>
            <a:off x="324000" y="3168000"/>
            <a:ext cx="2662560" cy="22842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14  Adamın arkadaşı şöyle karşılık verdi: "Bu, İsrailli Yoaş oğlu Gidyon'un kılıcından başka bir şey değildir. Tanrı Midyan'ı ve bütün ordugahı onun eline teslim edecek."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pic>
        <p:nvPicPr>
          <p:cNvPr id="183" name=""/>
          <p:cNvPicPr/>
          <p:nvPr/>
        </p:nvPicPr>
        <p:blipFill>
          <a:blip r:embed="rId1"/>
          <a:stretch/>
        </p:blipFill>
        <p:spPr>
          <a:xfrm>
            <a:off x="0" y="540360"/>
            <a:ext cx="7757280" cy="5128920"/>
          </a:xfrm>
          <a:prstGeom prst="rect">
            <a:avLst/>
          </a:prstGeom>
          <a:noFill/>
          <a:ln w="0">
            <a:noFill/>
          </a:ln>
        </p:spPr>
      </p:pic>
      <p:sp>
        <p:nvSpPr>
          <p:cNvPr id="184" name=""/>
          <p:cNvSpPr/>
          <p:nvPr/>
        </p:nvSpPr>
        <p:spPr>
          <a:xfrm>
            <a:off x="6372000" y="835200"/>
            <a:ext cx="3454560" cy="43790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7:16-18</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16  Sonra üç yüz adamını üç bölüğe ayırdı. Hepsine borular, boş testiler ve testilerin içinde yakılmak üzere çıralar verdi.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17  Onlara, "Gözünüz bende olsun" dedi, "Ben ne yaparsam siz de onu yapın. Ordugahın yanına vardığımda ne yaparsam siz de aynısını yapın.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18  Ben ve yanımdakiler borularımızı çalınca, siz de ordugahın çevresinde durup borularınızı çalın ve, 'RAB için ve Gidyon için! diye bağırın." </a:t>
            </a:r>
            <a:endParaRPr lang="bg-BG" sz="1800" b="0" u="none" strike="noStrike">
              <a:solidFill>
                <a:srgbClr val="000000"/>
              </a:solidFill>
              <a:effectLst/>
              <a:uFillTx/>
              <a:latin typeface="Arial"/>
            </a:endParaRPr>
          </a:p>
        </p:txBody>
      </p:sp>
      <p:sp>
        <p:nvSpPr>
          <p:cNvPr id="185"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6" name=""/>
          <p:cNvPicPr/>
          <p:nvPr/>
        </p:nvPicPr>
        <p:blipFill>
          <a:blip r:embed="rId1"/>
          <a:stretch/>
        </p:blipFill>
        <p:spPr>
          <a:xfrm>
            <a:off x="950760" y="720000"/>
            <a:ext cx="1873800" cy="1671120"/>
          </a:xfrm>
          <a:prstGeom prst="rect">
            <a:avLst/>
          </a:prstGeom>
          <a:noFill/>
          <a:ln w="0">
            <a:noFill/>
          </a:ln>
        </p:spPr>
      </p:pic>
      <p:pic>
        <p:nvPicPr>
          <p:cNvPr id="27" name=""/>
          <p:cNvPicPr/>
          <p:nvPr/>
        </p:nvPicPr>
        <p:blipFill>
          <a:blip r:embed="rId2"/>
          <a:stretch/>
        </p:blipFill>
        <p:spPr>
          <a:xfrm>
            <a:off x="2960640" y="720000"/>
            <a:ext cx="1999800" cy="1671120"/>
          </a:xfrm>
          <a:prstGeom prst="rect">
            <a:avLst/>
          </a:prstGeom>
          <a:noFill/>
          <a:ln w="0">
            <a:noFill/>
          </a:ln>
        </p:spPr>
      </p:pic>
      <p:pic>
        <p:nvPicPr>
          <p:cNvPr id="28" name=""/>
          <p:cNvPicPr/>
          <p:nvPr/>
        </p:nvPicPr>
        <p:blipFill>
          <a:blip r:embed="rId3"/>
          <a:stretch/>
        </p:blipFill>
        <p:spPr>
          <a:xfrm>
            <a:off x="5097600" y="720000"/>
            <a:ext cx="2022840" cy="1671120"/>
          </a:xfrm>
          <a:prstGeom prst="rect">
            <a:avLst/>
          </a:prstGeom>
          <a:noFill/>
          <a:ln w="0">
            <a:noFill/>
          </a:ln>
        </p:spPr>
      </p:pic>
      <p:pic>
        <p:nvPicPr>
          <p:cNvPr id="29" name=""/>
          <p:cNvPicPr/>
          <p:nvPr/>
        </p:nvPicPr>
        <p:blipFill>
          <a:blip r:embed="rId4"/>
          <a:stretch/>
        </p:blipFill>
        <p:spPr>
          <a:xfrm>
            <a:off x="7253640" y="720000"/>
            <a:ext cx="1851480" cy="1671120"/>
          </a:xfrm>
          <a:prstGeom prst="rect">
            <a:avLst/>
          </a:prstGeom>
          <a:noFill/>
          <a:ln w="0">
            <a:noFill/>
          </a:ln>
        </p:spPr>
      </p:pic>
      <p:pic>
        <p:nvPicPr>
          <p:cNvPr id="30" name=""/>
          <p:cNvPicPr/>
          <p:nvPr/>
        </p:nvPicPr>
        <p:blipFill>
          <a:blip r:embed="rId5">
            <a:grayscl/>
          </a:blip>
          <a:stretch/>
        </p:blipFill>
        <p:spPr>
          <a:xfrm>
            <a:off x="1647720" y="3483000"/>
            <a:ext cx="1835280" cy="1683720"/>
          </a:xfrm>
          <a:prstGeom prst="rect">
            <a:avLst/>
          </a:prstGeom>
          <a:noFill/>
          <a:ln w="38160">
            <a:solidFill>
              <a:srgbClr val="000000"/>
            </a:solidFill>
            <a:round/>
          </a:ln>
        </p:spPr>
      </p:pic>
      <p:pic>
        <p:nvPicPr>
          <p:cNvPr id="31" name=""/>
          <p:cNvPicPr/>
          <p:nvPr/>
        </p:nvPicPr>
        <p:blipFill>
          <a:blip r:embed="rId6"/>
          <a:stretch/>
        </p:blipFill>
        <p:spPr>
          <a:xfrm>
            <a:off x="3791160" y="3483000"/>
            <a:ext cx="2011320" cy="1698120"/>
          </a:xfrm>
          <a:prstGeom prst="rect">
            <a:avLst/>
          </a:prstGeom>
          <a:noFill/>
          <a:ln w="0">
            <a:noFill/>
          </a:ln>
        </p:spPr>
      </p:pic>
      <p:pic>
        <p:nvPicPr>
          <p:cNvPr id="32" name=""/>
          <p:cNvPicPr/>
          <p:nvPr/>
        </p:nvPicPr>
        <p:blipFill>
          <a:blip r:embed="rId7"/>
          <a:stretch/>
        </p:blipFill>
        <p:spPr>
          <a:xfrm>
            <a:off x="6117840" y="3517560"/>
            <a:ext cx="1943280" cy="1636200"/>
          </a:xfrm>
          <a:prstGeom prst="rect">
            <a:avLst/>
          </a:prstGeom>
          <a:noFill/>
          <a:ln w="0">
            <a:noFill/>
          </a:ln>
        </p:spPr>
      </p:pic>
      <p:sp>
        <p:nvSpPr>
          <p:cNvPr id="33" name=""/>
          <p:cNvSpPr/>
          <p:nvPr/>
        </p:nvSpPr>
        <p:spPr>
          <a:xfrm>
            <a:off x="684000" y="2402640"/>
            <a:ext cx="1869120" cy="485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lang="bg-BG" sz="2600" b="1" u="none" strike="noStrike">
                <a:solidFill>
                  <a:srgbClr val="ffa500"/>
                </a:solidFill>
                <a:effectLst/>
                <a:uFillTx/>
                <a:latin typeface="Arial"/>
                <a:ea typeface="DejaVu Sans"/>
              </a:rPr>
              <a:t>1. Otniel</a:t>
            </a:r>
            <a:endParaRPr lang="bg-BG" sz="2600" b="0" u="none" strike="noStrike">
              <a:solidFill>
                <a:srgbClr val="ffffff"/>
              </a:solidFill>
              <a:effectLst/>
              <a:uFillTx/>
              <a:latin typeface="Arial"/>
            </a:endParaRPr>
          </a:p>
        </p:txBody>
      </p:sp>
      <p:sp>
        <p:nvSpPr>
          <p:cNvPr id="34" name=""/>
          <p:cNvSpPr/>
          <p:nvPr/>
        </p:nvSpPr>
        <p:spPr>
          <a:xfrm>
            <a:off x="2988000" y="2403000"/>
            <a:ext cx="1869120" cy="485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lang="bg-BG" sz="2600" b="1" u="none" strike="noStrike">
                <a:solidFill>
                  <a:srgbClr val="ffa500"/>
                </a:solidFill>
                <a:effectLst/>
                <a:uFillTx/>
                <a:latin typeface="Arial"/>
                <a:ea typeface="DejaVu Sans"/>
              </a:rPr>
              <a:t>2. Ehut</a:t>
            </a:r>
            <a:endParaRPr lang="bg-BG" sz="2600" b="0" u="none" strike="noStrike">
              <a:solidFill>
                <a:srgbClr val="ffffff"/>
              </a:solidFill>
              <a:effectLst/>
              <a:uFillTx/>
              <a:latin typeface="Arial"/>
            </a:endParaRPr>
          </a:p>
        </p:txBody>
      </p:sp>
      <p:sp>
        <p:nvSpPr>
          <p:cNvPr id="35" name=""/>
          <p:cNvSpPr/>
          <p:nvPr/>
        </p:nvSpPr>
        <p:spPr>
          <a:xfrm>
            <a:off x="5148000" y="2403000"/>
            <a:ext cx="1869120" cy="485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lang="bg-BG" sz="2600" b="1" u="none" strike="noStrike">
                <a:solidFill>
                  <a:srgbClr val="ffa500"/>
                </a:solidFill>
                <a:effectLst/>
                <a:uFillTx/>
                <a:latin typeface="Arial"/>
                <a:ea typeface="DejaVu Sans"/>
              </a:rPr>
              <a:t>3. Debora</a:t>
            </a:r>
            <a:endParaRPr lang="bg-BG" sz="2600" b="0" u="none" strike="noStrike">
              <a:solidFill>
                <a:srgbClr val="ffffff"/>
              </a:solidFill>
              <a:effectLst/>
              <a:uFillTx/>
              <a:latin typeface="Arial"/>
            </a:endParaRPr>
          </a:p>
        </p:txBody>
      </p:sp>
      <p:sp>
        <p:nvSpPr>
          <p:cNvPr id="36" name=""/>
          <p:cNvSpPr/>
          <p:nvPr/>
        </p:nvSpPr>
        <p:spPr>
          <a:xfrm>
            <a:off x="7272000" y="2403360"/>
            <a:ext cx="1869120" cy="485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lang="bg-BG" sz="2600" b="1" u="none" strike="noStrike">
                <a:solidFill>
                  <a:srgbClr val="ffa500"/>
                </a:solidFill>
                <a:effectLst/>
                <a:uFillTx/>
                <a:latin typeface="Arial"/>
                <a:ea typeface="DejaVu Sans"/>
              </a:rPr>
              <a:t>4. Gidyon</a:t>
            </a:r>
            <a:endParaRPr lang="bg-BG" sz="2600" b="0" u="none" strike="noStrike">
              <a:solidFill>
                <a:srgbClr val="ffffff"/>
              </a:solidFill>
              <a:effectLst/>
              <a:uFillTx/>
              <a:latin typeface="Arial"/>
            </a:endParaRPr>
          </a:p>
        </p:txBody>
      </p:sp>
      <p:sp>
        <p:nvSpPr>
          <p:cNvPr id="37" name=""/>
          <p:cNvSpPr/>
          <p:nvPr/>
        </p:nvSpPr>
        <p:spPr>
          <a:xfrm>
            <a:off x="1548000" y="5210640"/>
            <a:ext cx="1869120" cy="485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lang="bg-BG" sz="2600" b="1" u="none" strike="noStrike">
                <a:solidFill>
                  <a:srgbClr val="a9a9a9"/>
                </a:solidFill>
                <a:effectLst/>
                <a:uFillTx/>
                <a:latin typeface="Arial"/>
                <a:ea typeface="DejaVu Sans"/>
              </a:rPr>
              <a:t>Avimelek</a:t>
            </a:r>
            <a:endParaRPr lang="bg-BG" sz="2600" b="0" u="none" strike="noStrike">
              <a:solidFill>
                <a:srgbClr val="ffffff"/>
              </a:solidFill>
              <a:effectLst/>
              <a:uFillTx/>
              <a:latin typeface="Arial"/>
            </a:endParaRPr>
          </a:p>
        </p:txBody>
      </p:sp>
      <p:sp>
        <p:nvSpPr>
          <p:cNvPr id="38" name=""/>
          <p:cNvSpPr/>
          <p:nvPr/>
        </p:nvSpPr>
        <p:spPr>
          <a:xfrm>
            <a:off x="3888000" y="5193000"/>
            <a:ext cx="1869120" cy="485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lang="bg-BG" sz="2600" b="1" u="none" strike="noStrike">
                <a:solidFill>
                  <a:srgbClr val="ffa500"/>
                </a:solidFill>
                <a:effectLst/>
                <a:uFillTx/>
                <a:latin typeface="Arial"/>
                <a:ea typeface="DejaVu Sans"/>
              </a:rPr>
              <a:t>5. Yiftah</a:t>
            </a:r>
            <a:endParaRPr lang="bg-BG" sz="2600" b="0" u="none" strike="noStrike">
              <a:solidFill>
                <a:srgbClr val="ffffff"/>
              </a:solidFill>
              <a:effectLst/>
              <a:uFillTx/>
              <a:latin typeface="Arial"/>
            </a:endParaRPr>
          </a:p>
        </p:txBody>
      </p:sp>
      <p:sp>
        <p:nvSpPr>
          <p:cNvPr id="39" name=""/>
          <p:cNvSpPr/>
          <p:nvPr/>
        </p:nvSpPr>
        <p:spPr>
          <a:xfrm>
            <a:off x="6192000" y="5193000"/>
            <a:ext cx="1869120" cy="485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lang="bg-BG" sz="2600" b="1" u="none" strike="noStrike">
                <a:solidFill>
                  <a:srgbClr val="ffa500"/>
                </a:solidFill>
                <a:effectLst/>
                <a:uFillTx/>
                <a:latin typeface="Arial"/>
                <a:ea typeface="DejaVu Sans"/>
              </a:rPr>
              <a:t>6. Şimşon</a:t>
            </a:r>
            <a:endParaRPr lang="bg-BG" sz="2600" b="0" u="none" strike="noStrike">
              <a:solidFill>
                <a:srgbClr val="ffffff"/>
              </a:solidFill>
              <a:effectLst/>
              <a:uFillTx/>
              <a:latin typeface="Arial"/>
            </a:endParaRPr>
          </a:p>
        </p:txBody>
      </p:sp>
      <p:sp>
        <p:nvSpPr>
          <p:cNvPr id="40" name=""/>
          <p:cNvSpPr/>
          <p:nvPr/>
        </p:nvSpPr>
        <p:spPr>
          <a:xfrm>
            <a:off x="2340000" y="2775600"/>
            <a:ext cx="5181120" cy="6987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pPr>
            <a:r>
              <a:rPr lang="bg-BG" sz="4000" b="1" u="none" strike="noStrike">
                <a:solidFill>
                  <a:srgbClr val="87cefa"/>
                </a:solidFill>
                <a:effectLst/>
                <a:uFillTx/>
                <a:latin typeface="Constantia"/>
                <a:ea typeface="DejaVu Sans"/>
              </a:rPr>
              <a:t>Büyük hakimler</a:t>
            </a:r>
            <a:endParaRPr lang="bg-BG" sz="4000" b="0" u="none" strike="noStrike">
              <a:solidFill>
                <a:srgbClr val="ffffff"/>
              </a:solidFill>
              <a:effectLst/>
              <a:uFillTx/>
              <a:latin typeface="Arial"/>
            </a:endParaRPr>
          </a:p>
        </p:txBody>
      </p:sp>
      <p:sp>
        <p:nvSpPr>
          <p:cNvPr id="41"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3200" b="1" u="none" strike="noStrike">
                <a:solidFill>
                  <a:srgbClr val="000066"/>
                </a:solidFill>
                <a:effectLst/>
                <a:uFillTx/>
                <a:latin typeface="Trebuchet MS"/>
              </a:rPr>
              <a:t>HAKİMLER kitabı -</a:t>
            </a:r>
            <a:r>
              <a:rPr lang="bg-BG" sz="3200" b="1" u="none" strike="noStrike">
                <a:solidFill>
                  <a:srgbClr val="000080"/>
                </a:solidFill>
                <a:effectLst/>
                <a:uFillTx/>
                <a:latin typeface="Trebuchet MS"/>
              </a:rPr>
              <a:t> </a:t>
            </a:r>
            <a:r>
              <a:rPr lang="bg-BG" sz="3200" b="1" u="none" strike="noStrike">
                <a:solidFill>
                  <a:srgbClr val="ff3333"/>
                </a:solidFill>
                <a:effectLst/>
                <a:uFillTx/>
                <a:latin typeface="Trebuchet MS"/>
              </a:rPr>
              <a:t>Giriş</a:t>
            </a:r>
            <a:endParaRPr lang="bg-BG" sz="32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186" name=""/>
          <p:cNvPicPr/>
          <p:nvPr/>
        </p:nvPicPr>
        <p:blipFill>
          <a:blip r:embed="rId1"/>
          <a:stretch/>
        </p:blipFill>
        <p:spPr>
          <a:xfrm>
            <a:off x="6372000" y="2792880"/>
            <a:ext cx="3762720" cy="2821680"/>
          </a:xfrm>
          <a:prstGeom prst="rect">
            <a:avLst/>
          </a:prstGeom>
          <a:noFill/>
          <a:ln w="0">
            <a:noFill/>
          </a:ln>
        </p:spPr>
      </p:pic>
      <p:sp>
        <p:nvSpPr>
          <p:cNvPr id="187" name=""/>
          <p:cNvSpPr/>
          <p:nvPr/>
        </p:nvSpPr>
        <p:spPr>
          <a:xfrm>
            <a:off x="3924000" y="677520"/>
            <a:ext cx="5794560" cy="26611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7:19-20</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19  Gidyon ile yanındaki yüz kişi gece yarısından az önce, nöbetçi değişiminden hemen sonra ordugahın yanına vardılar; borularını çalmaya başlayıp ellerindeki testileri kırdılar. </a:t>
            </a:r>
            <a:endParaRPr lang="bg-BG" sz="18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20  Üç bölük de borularını çalıp testileri kırdı. Çalacakları boruları sağ ellerinde, çıralarıysa sol ellerinde tutuyorlardı. "Yaşasın RAB'bin ve Gidyon'un kılıcı!" diye bağırdılar. </a:t>
            </a:r>
            <a:endParaRPr lang="bg-BG" sz="1800" b="0" u="none" strike="noStrike">
              <a:solidFill>
                <a:srgbClr val="000000"/>
              </a:solidFill>
              <a:effectLst/>
              <a:uFillTx/>
              <a:latin typeface="Arial"/>
            </a:endParaRPr>
          </a:p>
        </p:txBody>
      </p:sp>
      <p:sp>
        <p:nvSpPr>
          <p:cNvPr id="188"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pic>
        <p:nvPicPr>
          <p:cNvPr id="189" name=""/>
          <p:cNvPicPr/>
          <p:nvPr/>
        </p:nvPicPr>
        <p:blipFill>
          <a:blip r:embed="rId2"/>
          <a:stretch/>
        </p:blipFill>
        <p:spPr>
          <a:xfrm>
            <a:off x="-6480" y="540360"/>
            <a:ext cx="3619800" cy="5128920"/>
          </a:xfrm>
          <a:prstGeom prst="rect">
            <a:avLst/>
          </a:prstGeom>
          <a:noFill/>
          <a:ln w="0">
            <a:noFill/>
          </a:ln>
        </p:spPr>
      </p:pic>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190" name=""/>
          <p:cNvPicPr/>
          <p:nvPr/>
        </p:nvPicPr>
        <p:blipFill>
          <a:blip r:embed="rId1"/>
          <a:stretch/>
        </p:blipFill>
        <p:spPr>
          <a:xfrm>
            <a:off x="720" y="540360"/>
            <a:ext cx="10078920" cy="3929400"/>
          </a:xfrm>
          <a:prstGeom prst="rect">
            <a:avLst/>
          </a:prstGeom>
          <a:noFill/>
          <a:ln w="0">
            <a:noFill/>
          </a:ln>
        </p:spPr>
      </p:pic>
      <p:sp>
        <p:nvSpPr>
          <p:cNvPr id="191" name=""/>
          <p:cNvSpPr/>
          <p:nvPr/>
        </p:nvSpPr>
        <p:spPr>
          <a:xfrm>
            <a:off x="324000" y="4240080"/>
            <a:ext cx="4318560" cy="9432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7:21-22    </a:t>
            </a:r>
            <a:r>
              <a:rPr lang="bg-BG" sz="1800" b="0" u="none" strike="noStrike">
                <a:solidFill>
                  <a:srgbClr val="000000"/>
                </a:solidFill>
                <a:effectLst/>
                <a:uFillTx/>
                <a:latin typeface="Trebuchet MS"/>
                <a:ea typeface="DejaVu Sans"/>
              </a:rPr>
              <a:t>Onlar ordugahın çevresinde dururken, ordugahtakilerin hepsi koşuşmaya, bağırıp kaçışmaya başladı. </a:t>
            </a:r>
            <a:endParaRPr lang="bg-BG" sz="1800" b="0" u="none" strike="noStrike">
              <a:solidFill>
                <a:srgbClr val="000000"/>
              </a:solidFill>
              <a:effectLst/>
              <a:uFillTx/>
              <a:latin typeface="Arial"/>
            </a:endParaRPr>
          </a:p>
        </p:txBody>
      </p:sp>
      <p:sp>
        <p:nvSpPr>
          <p:cNvPr id="192"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193" name=""/>
          <p:cNvSpPr/>
          <p:nvPr/>
        </p:nvSpPr>
        <p:spPr>
          <a:xfrm>
            <a:off x="6804000" y="4212000"/>
            <a:ext cx="2806560" cy="11869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22  Üç yüz boru birden çalınca RAB ordugahtaki-lerin hepsini kılıçla birbirlerine saldırttı.</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194" name=""/>
          <p:cNvPicPr/>
          <p:nvPr/>
        </p:nvPicPr>
        <p:blipFill>
          <a:blip r:embed="rId1"/>
          <a:stretch/>
        </p:blipFill>
        <p:spPr>
          <a:xfrm>
            <a:off x="2492640" y="648000"/>
            <a:ext cx="7626960" cy="5021280"/>
          </a:xfrm>
          <a:prstGeom prst="rect">
            <a:avLst/>
          </a:prstGeom>
          <a:noFill/>
          <a:ln w="0">
            <a:noFill/>
          </a:ln>
        </p:spPr>
      </p:pic>
      <p:sp>
        <p:nvSpPr>
          <p:cNvPr id="195" name=""/>
          <p:cNvSpPr/>
          <p:nvPr/>
        </p:nvSpPr>
        <p:spPr>
          <a:xfrm>
            <a:off x="180000" y="691200"/>
            <a:ext cx="2122560" cy="20404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7:22-23</a:t>
            </a:r>
            <a:endParaRPr lang="bg-BG" sz="2000" b="0" u="none" strike="noStrike">
              <a:solidFill>
                <a:srgbClr val="000000"/>
              </a:solidFill>
              <a:effectLst/>
              <a:uFillTx/>
              <a:latin typeface="Arial"/>
            </a:endParaRPr>
          </a:p>
          <a:p>
            <a:pPr>
              <a:lnSpc>
                <a:spcPct val="100000"/>
              </a:lnSpc>
              <a:spcAft>
                <a:spcPts val="567"/>
              </a:spcAft>
            </a:pPr>
            <a:r>
              <a:rPr lang="bg-BG" sz="1800" b="0" u="none" strike="noStrike">
                <a:solidFill>
                  <a:srgbClr val="000000"/>
                </a:solidFill>
                <a:effectLst/>
                <a:uFillTx/>
                <a:latin typeface="Trebuchet MS"/>
                <a:ea typeface="DejaVu Sans"/>
              </a:rPr>
              <a:t>22 Midyan ordusu Serera'ya doğru, Beytşitta'ya, Tabbat yakının-daki Avel-Mehola sınırına dek kaçtı. </a:t>
            </a:r>
            <a:endParaRPr lang="bg-BG" sz="1800" b="0" u="none" strike="noStrike">
              <a:solidFill>
                <a:srgbClr val="000000"/>
              </a:solidFill>
              <a:effectLst/>
              <a:uFillTx/>
              <a:latin typeface="Arial"/>
            </a:endParaRPr>
          </a:p>
        </p:txBody>
      </p:sp>
      <p:sp>
        <p:nvSpPr>
          <p:cNvPr id="196"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197" name=""/>
          <p:cNvSpPr/>
          <p:nvPr/>
        </p:nvSpPr>
        <p:spPr>
          <a:xfrm>
            <a:off x="216000" y="3600360"/>
            <a:ext cx="2050560" cy="11502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Microsoft YaHei"/>
              </a:rPr>
              <a:t>Midyanlıları Şeria ırmağına kadar  kovaladılar.</a:t>
            </a:r>
            <a:endParaRPr lang="bg-BG" sz="1800" b="0" u="none" strike="noStrike">
              <a:solidFill>
                <a:srgbClr val="ffffff"/>
              </a:solidFill>
              <a:effectLst/>
              <a:uFillTx/>
              <a:latin typeface="Arial"/>
            </a:endParaRPr>
          </a:p>
        </p:txBody>
      </p:sp>
      <p:sp>
        <p:nvSpPr>
          <p:cNvPr id="198" name=""/>
          <p:cNvSpPr/>
          <p:nvPr/>
        </p:nvSpPr>
        <p:spPr>
          <a:xfrm>
            <a:off x="6773040" y="4248360"/>
            <a:ext cx="2801520" cy="11869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23  Naftali, Aşer ve bütün Manaşşe'den çağrılan İsrailliler Midyanlılar'ı kovalamaya başladılar.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99" name=""/>
          <p:cNvSpPr/>
          <p:nvPr/>
        </p:nvSpPr>
        <p:spPr>
          <a:xfrm>
            <a:off x="288000" y="799200"/>
            <a:ext cx="3526560" cy="28634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7:24</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Gidyon, Efrayim'in dağlık bölgesine gönderdiği ulaklar aracılığıyla, "İnip Midyanlılar'a saldırın" dedi, "Önlerini kesmek için Şeria Irmağı'nın Beytbara'ya kadar uzanan bölümünü tutun." Efrayimoğulları Şeria Irmağı'nın Beytbara'ya kadarki bölümünü ele geçirdiler. </a:t>
            </a:r>
            <a:endParaRPr lang="bg-BG" sz="1800" b="0" u="none" strike="noStrike">
              <a:solidFill>
                <a:srgbClr val="000000"/>
              </a:solidFill>
              <a:effectLst/>
              <a:uFillTx/>
              <a:latin typeface="Arial"/>
            </a:endParaRPr>
          </a:p>
        </p:txBody>
      </p:sp>
      <p:sp>
        <p:nvSpPr>
          <p:cNvPr id="200"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pic>
        <p:nvPicPr>
          <p:cNvPr id="201" name=""/>
          <p:cNvPicPr/>
          <p:nvPr/>
        </p:nvPicPr>
        <p:blipFill>
          <a:blip r:embed="rId1"/>
          <a:stretch/>
        </p:blipFill>
        <p:spPr>
          <a:xfrm>
            <a:off x="4104000" y="540360"/>
            <a:ext cx="5975280" cy="5128920"/>
          </a:xfrm>
          <a:prstGeom prst="rect">
            <a:avLst/>
          </a:prstGeom>
          <a:noFill/>
          <a:ln w="0">
            <a:noFill/>
          </a:ln>
        </p:spPr>
      </p:pic>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02" name=""/>
          <p:cNvPicPr/>
          <p:nvPr/>
        </p:nvPicPr>
        <p:blipFill>
          <a:blip r:embed="rId1"/>
          <a:stretch/>
        </p:blipFill>
        <p:spPr>
          <a:xfrm>
            <a:off x="0" y="540360"/>
            <a:ext cx="10079280" cy="5128920"/>
          </a:xfrm>
          <a:prstGeom prst="rect">
            <a:avLst/>
          </a:prstGeom>
          <a:noFill/>
          <a:ln w="0">
            <a:noFill/>
          </a:ln>
        </p:spPr>
      </p:pic>
      <p:sp>
        <p:nvSpPr>
          <p:cNvPr id="203" name=""/>
          <p:cNvSpPr/>
          <p:nvPr/>
        </p:nvSpPr>
        <p:spPr>
          <a:xfrm>
            <a:off x="288000" y="3996000"/>
            <a:ext cx="3850560" cy="14918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7:25    </a:t>
            </a:r>
            <a:r>
              <a:rPr lang="bg-BG" sz="1800" b="0" u="none" strike="noStrike">
                <a:solidFill>
                  <a:srgbClr val="000000"/>
                </a:solidFill>
                <a:effectLst/>
                <a:uFillTx/>
                <a:latin typeface="Trebuchet MS"/>
                <a:ea typeface="DejaVu Sans"/>
              </a:rPr>
              <a:t>Midyanlı iki önderi, Orev ile Zeev'i tutsak aldılar. Orev'i Orev Kayası'nda, Zeev'i ise Zeev'in üzüm sıkma çukurunda öldürerek Midyan-lılar'ı kovalamaya devam ettiler. </a:t>
            </a:r>
            <a:endParaRPr lang="bg-BG" sz="1800" b="0" u="none" strike="noStrike">
              <a:solidFill>
                <a:srgbClr val="000000"/>
              </a:solidFill>
              <a:effectLst/>
              <a:uFillTx/>
              <a:latin typeface="Arial"/>
            </a:endParaRPr>
          </a:p>
        </p:txBody>
      </p:sp>
      <p:sp>
        <p:nvSpPr>
          <p:cNvPr id="204"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05" name=""/>
          <p:cNvSpPr/>
          <p:nvPr/>
        </p:nvSpPr>
        <p:spPr>
          <a:xfrm>
            <a:off x="6804000" y="2160000"/>
            <a:ext cx="2698560" cy="970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dfgwsrgerg</a:t>
            </a:r>
            <a:endParaRPr lang="bg-BG" sz="1800" b="0" u="none" strike="noStrike">
              <a:solidFill>
                <a:srgbClr val="ffffff"/>
              </a:solidFill>
              <a:effectLst/>
              <a:uFillTx/>
              <a:latin typeface="Arial"/>
            </a:endParaRPr>
          </a:p>
        </p:txBody>
      </p:sp>
      <p:sp>
        <p:nvSpPr>
          <p:cNvPr id="206" name=""/>
          <p:cNvSpPr/>
          <p:nvPr/>
        </p:nvSpPr>
        <p:spPr>
          <a:xfrm>
            <a:off x="6876000" y="4263120"/>
            <a:ext cx="2951280" cy="11869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Orev'le Zeev'in kesik başlarını Şeria Irmağı'nın karşı yakasından Gidyon'a getirdiler.</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07" name=""/>
          <p:cNvPicPr/>
          <p:nvPr/>
        </p:nvPicPr>
        <p:blipFill>
          <a:blip r:embed="rId1"/>
          <a:stretch/>
        </p:blipFill>
        <p:spPr>
          <a:xfrm>
            <a:off x="216000" y="662400"/>
            <a:ext cx="4426560" cy="2252160"/>
          </a:xfrm>
          <a:prstGeom prst="rect">
            <a:avLst/>
          </a:prstGeom>
          <a:noFill/>
          <a:ln w="0">
            <a:noFill/>
          </a:ln>
        </p:spPr>
      </p:pic>
      <p:sp>
        <p:nvSpPr>
          <p:cNvPr id="208"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09" name=""/>
          <p:cNvSpPr/>
          <p:nvPr/>
        </p:nvSpPr>
        <p:spPr>
          <a:xfrm>
            <a:off x="4752000" y="648000"/>
            <a:ext cx="2806560" cy="754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'Orev'in anlamı:  "Kuzgun"</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'Zeev'in anlamı:  "Kurt"</a:t>
            </a:r>
            <a:endParaRPr lang="bg-BG" sz="1800" b="0" u="none" strike="noStrike">
              <a:solidFill>
                <a:srgbClr val="ffffff"/>
              </a:solidFill>
              <a:effectLst/>
              <a:uFillTx/>
              <a:latin typeface="Arial"/>
            </a:endParaRPr>
          </a:p>
        </p:txBody>
      </p:sp>
      <p:sp>
        <p:nvSpPr>
          <p:cNvPr id="210" name=""/>
          <p:cNvSpPr/>
          <p:nvPr/>
        </p:nvSpPr>
        <p:spPr>
          <a:xfrm>
            <a:off x="4824000" y="1476000"/>
            <a:ext cx="5543280" cy="47433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Mezmur 83</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5  Hepsi sözbirliği etmiş, düzen kuruyor,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Sana karşı anlaşmaya vardı: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6  Edomlular, İsmaililer, Moavlılar, Hacerliler,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7  Geval, Ammon, Amalek, Filist ve Sur halkı.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8  Asur da onlara katıldı,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Lutoğulları'na güç verdiler.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9  Onlara Midyan'a, Kişon Vadisi'nde </a:t>
            </a:r>
            <a:endParaRPr lang="bg-BG" sz="1800" b="0" u="none" strike="noStrike">
              <a:solidFill>
                <a:srgbClr val="ffffff"/>
              </a:solidFill>
              <a:effectLst/>
              <a:uFillTx/>
              <a:latin typeface="Arial"/>
            </a:endParaRPr>
          </a:p>
          <a:p>
            <a:pPr>
              <a:lnSpc>
                <a:spcPct val="100000"/>
              </a:lnSpc>
            </a:pPr>
            <a:r>
              <a:rPr lang="bg-BG" sz="1800" b="1" u="sng" strike="noStrike">
                <a:solidFill>
                  <a:srgbClr val="ffffff"/>
                </a:solidFill>
                <a:effectLst/>
                <a:uFillTx/>
                <a:latin typeface="Trebuchet MS"/>
                <a:ea typeface="DejaVu Sans"/>
              </a:rPr>
              <a:t>Sisera'ya ve Yavin</a:t>
            </a:r>
            <a:r>
              <a:rPr lang="bg-BG" sz="1800" b="0" u="none" strike="noStrike">
                <a:solidFill>
                  <a:srgbClr val="ffffff"/>
                </a:solidFill>
                <a:effectLst/>
                <a:uFillTx/>
                <a:latin typeface="Trebuchet MS"/>
                <a:ea typeface="DejaVu Sans"/>
              </a:rPr>
              <a:t>'e yaptığını yap: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10  Onlar Eyn-Dor'da yok oldular,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Toprak için gübreye döndüler.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11 Onların soylularına </a:t>
            </a:r>
            <a:r>
              <a:rPr lang="bg-BG" sz="1800" b="1" u="sng" strike="noStrike">
                <a:solidFill>
                  <a:srgbClr val="ffffff"/>
                </a:solidFill>
                <a:effectLst/>
                <a:uFillTx/>
                <a:latin typeface="Trebuchet MS"/>
                <a:ea typeface="DejaVu Sans"/>
              </a:rPr>
              <a:t>Orev ve Zeev</a:t>
            </a:r>
            <a:r>
              <a:rPr lang="bg-BG" sz="1800" b="0" u="none" strike="noStrike">
                <a:solidFill>
                  <a:srgbClr val="ffffff"/>
                </a:solidFill>
                <a:effectLst/>
                <a:uFillTx/>
                <a:latin typeface="Trebuchet MS"/>
                <a:ea typeface="DejaVu Sans"/>
              </a:rPr>
              <a:t>'e yaptığını,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    Beylerine Zevah ve Salmunna'ya yaptığını yap. </a:t>
            </a:r>
            <a:endParaRPr lang="bg-BG" sz="1800" b="0" u="none" strike="noStrike">
              <a:solidFill>
                <a:srgbClr val="ffffff"/>
              </a:solidFill>
              <a:effectLst/>
              <a:uFillTx/>
              <a:latin typeface="Arial"/>
            </a:endParaRPr>
          </a:p>
        </p:txBody>
      </p:sp>
      <p:sp>
        <p:nvSpPr>
          <p:cNvPr id="211" name=""/>
          <p:cNvSpPr/>
          <p:nvPr/>
        </p:nvSpPr>
        <p:spPr>
          <a:xfrm>
            <a:off x="72000" y="3194280"/>
            <a:ext cx="4786560" cy="2780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Yeşaya 10</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25  Çünkü çok yakında gazabım sona erecek,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Öfkem Asurlular'ın yıkımını sağlayacak.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26  Ben, Her Şeye Egemen RAB, Midyanlılar'ı Orev Kayası'nda alt ettiğim gibi, Onları da kırbaçla alt edeceğim. Değneğimi Mısır'a karşı nasıl denizin üzerine uzattımsa,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Şimdi yine öyle yapacağım.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12" name=""/>
          <p:cNvPicPr/>
          <p:nvPr/>
        </p:nvPicPr>
        <p:blipFill>
          <a:blip r:embed="rId1"/>
          <a:stretch/>
        </p:blipFill>
        <p:spPr>
          <a:xfrm>
            <a:off x="4724280" y="540360"/>
            <a:ext cx="5385960" cy="5129280"/>
          </a:xfrm>
          <a:prstGeom prst="rect">
            <a:avLst/>
          </a:prstGeom>
          <a:noFill/>
          <a:ln w="0">
            <a:noFill/>
          </a:ln>
        </p:spPr>
      </p:pic>
      <p:sp>
        <p:nvSpPr>
          <p:cNvPr id="213" name=""/>
          <p:cNvSpPr/>
          <p:nvPr/>
        </p:nvSpPr>
        <p:spPr>
          <a:xfrm>
            <a:off x="252000" y="691200"/>
            <a:ext cx="4174560" cy="47836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Efrayimoğulları Gidyon'a, "Midyanlılar'la savaşmaya gittiğinde bizi çağırmadın; bize neden böyle davrandın?" diyerek onu sert bir dille eleştirdiler.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Gidyon, "Sizin yaptığınızın yanında benim yaptığım ne ki?" diye karşılık verdi, "Efrayim'in bağbozumundan artakalan üzümler, Aviezer'in bütün bağbozumu ürününden daha iyi değil mi?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Tanrı Midyan önderlerini, Orev'i ve Zeev'i elinize teslim etti. Sizin yaptıklarınıza kıyasla ben ne yapabildim ki?" Gidyon'un bu sözleri onların öfkesini yatıştırdı. </a:t>
            </a:r>
            <a:endParaRPr lang="bg-BG" sz="1800" b="0" u="none" strike="noStrike">
              <a:solidFill>
                <a:srgbClr val="000000"/>
              </a:solidFill>
              <a:effectLst/>
              <a:uFillTx/>
              <a:latin typeface="Arial"/>
            </a:endParaRPr>
          </a:p>
        </p:txBody>
      </p:sp>
      <p:sp>
        <p:nvSpPr>
          <p:cNvPr id="214"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15" name=""/>
          <p:cNvSpPr/>
          <p:nvPr/>
        </p:nvSpPr>
        <p:spPr>
          <a:xfrm>
            <a:off x="4860000" y="4752000"/>
            <a:ext cx="4678920" cy="63828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Gidyon onu eleştirenlerin ağzını bal sürmekle önderliğinin kalitesini gösterdi.</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16" name=""/>
          <p:cNvPicPr/>
          <p:nvPr/>
        </p:nvPicPr>
        <p:blipFill>
          <a:blip r:embed="rId1"/>
          <a:stretch/>
        </p:blipFill>
        <p:spPr>
          <a:xfrm>
            <a:off x="5318280" y="540000"/>
            <a:ext cx="4761360" cy="5129640"/>
          </a:xfrm>
          <a:prstGeom prst="rect">
            <a:avLst/>
          </a:prstGeom>
          <a:noFill/>
          <a:ln w="0">
            <a:noFill/>
          </a:ln>
        </p:spPr>
      </p:pic>
      <p:sp>
        <p:nvSpPr>
          <p:cNvPr id="217" name=""/>
          <p:cNvSpPr/>
          <p:nvPr/>
        </p:nvSpPr>
        <p:spPr>
          <a:xfrm>
            <a:off x="252000" y="691200"/>
            <a:ext cx="4174560" cy="47836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8:4-7</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4  Gidyon bitkin olmalarına karşın Midyanlılar'ı kovalamayı sürdüren üç yüz adamıyla Şeria Irmağı'na ulaşıp karşıya geçti.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5  </a:t>
            </a:r>
            <a:r>
              <a:rPr lang="bg-BG" sz="1800" b="1" u="none" strike="noStrike">
                <a:solidFill>
                  <a:srgbClr val="000000"/>
                </a:solidFill>
                <a:effectLst/>
                <a:uFillTx/>
                <a:latin typeface="Trebuchet MS"/>
                <a:ea typeface="DejaVu Sans"/>
              </a:rPr>
              <a:t>Sukkot</a:t>
            </a:r>
            <a:r>
              <a:rPr lang="bg-BG" sz="1800" b="0" u="none" strike="noStrike">
                <a:solidFill>
                  <a:srgbClr val="000000"/>
                </a:solidFill>
                <a:effectLst/>
                <a:uFillTx/>
                <a:latin typeface="Trebuchet MS"/>
                <a:ea typeface="DejaVu Sans"/>
              </a:rPr>
              <a:t>'a vardıklarında kent halkına, "Lütfen ardımdaki adamlara ekmek verin, bitkin haldeler" dedi, "Ben Midyan kralları Zevah ve Salmunna'yı kovalıyorum."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Sukkot önderleri, "</a:t>
            </a:r>
            <a:r>
              <a:rPr lang="bg-BG" sz="1800" b="1" u="none" strike="noStrike">
                <a:solidFill>
                  <a:srgbClr val="000000"/>
                </a:solidFill>
                <a:effectLst/>
                <a:uFillTx/>
                <a:latin typeface="Trebuchet MS"/>
                <a:ea typeface="DejaVu Sans"/>
              </a:rPr>
              <a:t>Zevah</a:t>
            </a:r>
            <a:r>
              <a:rPr lang="bg-BG" sz="1800" b="0" u="none" strike="noStrike">
                <a:solidFill>
                  <a:srgbClr val="000000"/>
                </a:solidFill>
                <a:effectLst/>
                <a:uFillTx/>
                <a:latin typeface="Trebuchet MS"/>
                <a:ea typeface="DejaVu Sans"/>
              </a:rPr>
              <a:t> ile </a:t>
            </a:r>
            <a:r>
              <a:rPr lang="bg-BG" sz="1800" b="1" u="none" strike="noStrike">
                <a:solidFill>
                  <a:srgbClr val="000000"/>
                </a:solidFill>
                <a:effectLst/>
                <a:uFillTx/>
                <a:latin typeface="Trebuchet MS"/>
                <a:ea typeface="DejaVu Sans"/>
              </a:rPr>
              <a:t>Salmunna</a:t>
            </a:r>
            <a:r>
              <a:rPr lang="bg-BG" sz="1800" b="0" u="none" strike="noStrike">
                <a:solidFill>
                  <a:srgbClr val="000000"/>
                </a:solidFill>
                <a:effectLst/>
                <a:uFillTx/>
                <a:latin typeface="Trebuchet MS"/>
                <a:ea typeface="DejaVu Sans"/>
              </a:rPr>
              <a:t>'yı tutsak aldın mı ki, orduna ekmek verelim?" dediler.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7  Gidyon, "Öyle olsun!" diye karşılık verdi, "RAB Zevah ile Salmunna'yı elime teslim edince, bedenlerinizi çöl dikenleriyle, çalılarla yaracağım." </a:t>
            </a:r>
            <a:endParaRPr lang="bg-BG" sz="1800" b="0" u="none" strike="noStrike">
              <a:solidFill>
                <a:srgbClr val="000000"/>
              </a:solidFill>
              <a:effectLst/>
              <a:uFillTx/>
              <a:latin typeface="Arial"/>
            </a:endParaRPr>
          </a:p>
        </p:txBody>
      </p:sp>
      <p:sp>
        <p:nvSpPr>
          <p:cNvPr id="218"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19" name=""/>
          <p:cNvSpPr/>
          <p:nvPr/>
        </p:nvSpPr>
        <p:spPr>
          <a:xfrm>
            <a:off x="8316000" y="3240000"/>
            <a:ext cx="1294920" cy="754920"/>
          </a:xfrm>
          <a:prstGeom prst="ellipse">
            <a:avLst/>
          </a:prstGeom>
          <a:noFill/>
          <a:ln w="38160">
            <a:noFill/>
          </a:ln>
        </p:spPr>
        <p:style>
          <a:lnRef idx="0"/>
          <a:fillRef idx="0"/>
          <a:effectRef idx="0"/>
          <a:fontRef idx="minor"/>
        </p:style>
        <p:txBody>
          <a:bodyPr lIns="90000" rIns="90000" tIns="45000" bIns="4500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220" name=""/>
          <p:cNvSpPr/>
          <p:nvPr/>
        </p:nvSpPr>
        <p:spPr>
          <a:xfrm>
            <a:off x="8388000" y="3492000"/>
            <a:ext cx="1078920" cy="322920"/>
          </a:xfrm>
          <a:prstGeom prst="ellipse">
            <a:avLst/>
          </a:prstGeom>
          <a:noFill/>
          <a:ln w="57240">
            <a:solidFill>
              <a:srgbClr val="ffff00"/>
            </a:solidFill>
            <a:round/>
          </a:ln>
        </p:spPr>
        <p:style>
          <a:lnRef idx="0"/>
          <a:fillRef idx="0"/>
          <a:effectRef idx="0"/>
          <a:fontRef idx="minor"/>
        </p:style>
        <p:txBody>
          <a:bodyPr lIns="118440" rIns="118440" tIns="73440" bIns="73440" anchor="ctr">
            <a:noAutofit/>
          </a:bodyPr>
          <a:p>
            <a:pPr>
              <a:lnSpc>
                <a:spcPct val="100000"/>
              </a:lnSpc>
            </a:pPr>
            <a:endParaRPr lang="bg-BG" sz="1800" b="0" u="none" strike="noStrike">
              <a:solidFill>
                <a:srgbClr val="ffffff"/>
              </a:solidFill>
              <a:effectLst/>
              <a:uFillTx/>
              <a:latin typeface="Arial"/>
              <a:ea typeface="DejaVu Sans"/>
            </a:endParaRPr>
          </a:p>
        </p:txBody>
      </p:sp>
      <p:pic>
        <p:nvPicPr>
          <p:cNvPr id="221" name=""/>
          <p:cNvPicPr/>
          <p:nvPr/>
        </p:nvPicPr>
        <p:blipFill>
          <a:blip r:embed="rId2"/>
          <a:stretch/>
        </p:blipFill>
        <p:spPr>
          <a:xfrm>
            <a:off x="4644000" y="707760"/>
            <a:ext cx="3395160" cy="3395160"/>
          </a:xfrm>
          <a:prstGeom prst="rect">
            <a:avLst/>
          </a:prstGeom>
          <a:noFill/>
          <a:ln w="12600">
            <a:solidFill>
              <a:srgbClr val="fffff0"/>
            </a:solidFill>
            <a:round/>
          </a:ln>
        </p:spPr>
      </p:pic>
      <p:sp>
        <p:nvSpPr>
          <p:cNvPr id="222" name=""/>
          <p:cNvSpPr/>
          <p:nvPr/>
        </p:nvSpPr>
        <p:spPr>
          <a:xfrm>
            <a:off x="4608000" y="4644000"/>
            <a:ext cx="2194920" cy="638280"/>
          </a:xfrm>
          <a:prstGeom prst="rect">
            <a:avLst/>
          </a:prstGeom>
          <a:solidFill>
            <a:srgbClr val="355269"/>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Sukkot önderlerinin motivasyonu: korku</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23" name=""/>
          <p:cNvPicPr/>
          <p:nvPr/>
        </p:nvPicPr>
        <p:blipFill>
          <a:blip r:embed="rId1"/>
          <a:stretch/>
        </p:blipFill>
        <p:spPr>
          <a:xfrm>
            <a:off x="40320" y="616320"/>
            <a:ext cx="4998600" cy="4998600"/>
          </a:xfrm>
          <a:prstGeom prst="rect">
            <a:avLst/>
          </a:prstGeom>
          <a:noFill/>
          <a:ln w="0">
            <a:noFill/>
          </a:ln>
        </p:spPr>
      </p:pic>
      <p:grpSp>
        <p:nvGrpSpPr>
          <p:cNvPr id="224" name=""/>
          <p:cNvGrpSpPr/>
          <p:nvPr/>
        </p:nvGrpSpPr>
        <p:grpSpPr>
          <a:xfrm>
            <a:off x="4824000" y="485280"/>
            <a:ext cx="5263920" cy="5129640"/>
            <a:chOff x="4824000" y="485280"/>
            <a:chExt cx="5263920" cy="5129640"/>
          </a:xfrm>
        </p:grpSpPr>
        <p:pic>
          <p:nvPicPr>
            <p:cNvPr id="225" name=""/>
            <p:cNvPicPr/>
            <p:nvPr/>
          </p:nvPicPr>
          <p:blipFill>
            <a:blip r:embed="rId2"/>
            <a:stretch/>
          </p:blipFill>
          <p:spPr>
            <a:xfrm>
              <a:off x="4824000" y="485280"/>
              <a:ext cx="5263920" cy="5129640"/>
            </a:xfrm>
            <a:prstGeom prst="rect">
              <a:avLst/>
            </a:prstGeom>
            <a:noFill/>
            <a:ln w="0">
              <a:noFill/>
            </a:ln>
          </p:spPr>
        </p:pic>
        <p:sp>
          <p:nvSpPr>
            <p:cNvPr id="226" name=""/>
            <p:cNvSpPr/>
            <p:nvPr/>
          </p:nvSpPr>
          <p:spPr>
            <a:xfrm>
              <a:off x="7812000" y="3240000"/>
              <a:ext cx="1546920" cy="538920"/>
            </a:xfrm>
            <a:prstGeom prst="ellipse">
              <a:avLst/>
            </a:prstGeom>
            <a:noFill/>
            <a:ln w="57240">
              <a:solidFill>
                <a:srgbClr val="ffff00"/>
              </a:solidFill>
              <a:round/>
            </a:ln>
          </p:spPr>
          <p:style>
            <a:lnRef idx="0"/>
            <a:fillRef idx="0"/>
            <a:effectRef idx="0"/>
            <a:fontRef idx="minor"/>
          </p:style>
          <p:txBody>
            <a:bodyPr lIns="118440" rIns="118440" tIns="73440" bIns="73440" anchor="ctr">
              <a:noAutofit/>
            </a:bodyPr>
            <a:p>
              <a:pPr>
                <a:lnSpc>
                  <a:spcPct val="100000"/>
                </a:lnSpc>
              </a:pPr>
              <a:endParaRPr lang="bg-BG" sz="1800" b="0" u="none" strike="noStrike">
                <a:solidFill>
                  <a:srgbClr val="ffffff"/>
                </a:solidFill>
                <a:effectLst/>
                <a:uFillTx/>
                <a:latin typeface="Arial"/>
                <a:ea typeface="DejaVu Sans"/>
              </a:endParaRPr>
            </a:p>
          </p:txBody>
        </p:sp>
      </p:grpSp>
      <p:sp>
        <p:nvSpPr>
          <p:cNvPr id="227" name=""/>
          <p:cNvSpPr/>
          <p:nvPr/>
        </p:nvSpPr>
        <p:spPr>
          <a:xfrm>
            <a:off x="3276000" y="3996000"/>
            <a:ext cx="5074920" cy="14918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8:8-9   </a:t>
            </a:r>
            <a:r>
              <a:rPr lang="bg-BG" sz="1800" b="0" u="none" strike="noStrike">
                <a:solidFill>
                  <a:srgbClr val="000000"/>
                </a:solidFill>
                <a:effectLst/>
                <a:uFillTx/>
                <a:latin typeface="Trebuchet MS"/>
                <a:ea typeface="DejaVu Sans"/>
              </a:rPr>
              <a:t>8  Gidyon oradan </a:t>
            </a:r>
            <a:r>
              <a:rPr lang="bg-BG" sz="1800" b="1" u="none" strike="noStrike">
                <a:solidFill>
                  <a:srgbClr val="000000"/>
                </a:solidFill>
                <a:effectLst/>
                <a:uFillTx/>
                <a:latin typeface="Trebuchet MS"/>
                <a:ea typeface="DejaVu Sans"/>
              </a:rPr>
              <a:t>Penuel</a:t>
            </a:r>
            <a:r>
              <a:rPr lang="bg-BG" sz="1800" b="0" u="none" strike="noStrike">
                <a:solidFill>
                  <a:srgbClr val="000000"/>
                </a:solidFill>
                <a:effectLst/>
                <a:uFillTx/>
                <a:latin typeface="Trebuchet MS"/>
                <a:ea typeface="DejaVu Sans"/>
              </a:rPr>
              <a:t>'e gitti ve oranın halkından da aynı şeyi istedi. Penuel halkı da Sukkot halkının verdiği yanıtın aynısını verdi. 9  Gidyon onlara, "Esenlik içinde döndüğüm zaman bu kuleyi yıkacağım" dedi. </a:t>
            </a:r>
            <a:endParaRPr lang="bg-BG" sz="1800" b="0" u="none" strike="noStrike">
              <a:solidFill>
                <a:srgbClr val="000000"/>
              </a:solidFill>
              <a:effectLst/>
              <a:uFillTx/>
              <a:latin typeface="Arial"/>
            </a:endParaRPr>
          </a:p>
        </p:txBody>
      </p:sp>
      <p:sp>
        <p:nvSpPr>
          <p:cNvPr id="228"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29"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pic>
        <p:nvPicPr>
          <p:cNvPr id="230" name=""/>
          <p:cNvPicPr/>
          <p:nvPr/>
        </p:nvPicPr>
        <p:blipFill>
          <a:blip r:embed="rId1"/>
          <a:stretch/>
        </p:blipFill>
        <p:spPr>
          <a:xfrm>
            <a:off x="5184000" y="529560"/>
            <a:ext cx="4931640" cy="5176800"/>
          </a:xfrm>
          <a:prstGeom prst="rect">
            <a:avLst/>
          </a:prstGeom>
          <a:noFill/>
          <a:ln w="0">
            <a:noFill/>
          </a:ln>
        </p:spPr>
      </p:pic>
      <p:sp>
        <p:nvSpPr>
          <p:cNvPr id="231" name=""/>
          <p:cNvSpPr/>
          <p:nvPr/>
        </p:nvSpPr>
        <p:spPr>
          <a:xfrm>
            <a:off x="5796000" y="1836000"/>
            <a:ext cx="754920" cy="345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800" b="1" u="none" strike="noStrike">
                <a:solidFill>
                  <a:srgbClr val="000000"/>
                </a:solidFill>
                <a:effectLst/>
                <a:uFillTx/>
                <a:latin typeface="Arial"/>
                <a:ea typeface="DejaVu Sans"/>
              </a:rPr>
              <a:t>Ofra</a:t>
            </a:r>
            <a:endParaRPr lang="bg-BG" sz="1800" b="0" u="none" strike="noStrike">
              <a:solidFill>
                <a:srgbClr val="ffffff"/>
              </a:solidFill>
              <a:effectLst/>
              <a:uFillTx/>
              <a:latin typeface="Arial"/>
            </a:endParaRPr>
          </a:p>
        </p:txBody>
      </p:sp>
      <p:sp>
        <p:nvSpPr>
          <p:cNvPr id="232" name=""/>
          <p:cNvSpPr/>
          <p:nvPr/>
        </p:nvSpPr>
        <p:spPr>
          <a:xfrm>
            <a:off x="6480000" y="2016000"/>
            <a:ext cx="106920" cy="106920"/>
          </a:xfrm>
          <a:prstGeom prst="ellipse">
            <a:avLst/>
          </a:prstGeom>
          <a:solidFill>
            <a:srgbClr val="ff4500"/>
          </a:solidFill>
          <a:ln w="12600">
            <a:solidFill>
              <a:srgbClr val="000000"/>
            </a:solidFill>
            <a:round/>
          </a:ln>
        </p:spPr>
        <p:style>
          <a:lnRef idx="0"/>
          <a:fillRef idx="0"/>
          <a:effectRef idx="0"/>
          <a:fontRef idx="minor"/>
        </p:style>
        <p:txBody>
          <a:bodyPr lIns="96120" rIns="96120" tIns="25200" bIns="25200" anchor="ctr">
            <a:noAutofit/>
          </a:bodyPr>
          <a:p>
            <a:pPr>
              <a:lnSpc>
                <a:spcPct val="100000"/>
              </a:lnSpc>
            </a:pPr>
            <a:endParaRPr lang="bg-BG" sz="1800" b="0" i="1" u="none" strike="noStrike">
              <a:solidFill>
                <a:srgbClr val="ffffff"/>
              </a:solidFill>
              <a:effectLst/>
              <a:uFillTx/>
              <a:latin typeface="Arial"/>
              <a:ea typeface="DejaVu Sans"/>
            </a:endParaRPr>
          </a:p>
        </p:txBody>
      </p:sp>
      <p:sp>
        <p:nvSpPr>
          <p:cNvPr id="233" name=""/>
          <p:cNvSpPr/>
          <p:nvPr/>
        </p:nvSpPr>
        <p:spPr>
          <a:xfrm>
            <a:off x="6840000" y="1944000"/>
            <a:ext cx="106920" cy="106920"/>
          </a:xfrm>
          <a:prstGeom prst="ellipse">
            <a:avLst/>
          </a:prstGeom>
          <a:solidFill>
            <a:srgbClr val="ff4500"/>
          </a:solidFill>
          <a:ln w="12600">
            <a:solidFill>
              <a:srgbClr val="000000"/>
            </a:solidFill>
            <a:round/>
          </a:ln>
        </p:spPr>
        <p:style>
          <a:lnRef idx="0"/>
          <a:fillRef idx="0"/>
          <a:effectRef idx="0"/>
          <a:fontRef idx="minor"/>
        </p:style>
        <p:txBody>
          <a:bodyPr lIns="96120" rIns="96120" tIns="25200" bIns="25200" anchor="ctr">
            <a:noAutofit/>
          </a:bodyPr>
          <a:p>
            <a:pPr>
              <a:lnSpc>
                <a:spcPct val="100000"/>
              </a:lnSpc>
            </a:pPr>
            <a:endParaRPr lang="bg-BG" sz="1800" b="0" i="1" u="none" strike="noStrike">
              <a:solidFill>
                <a:srgbClr val="ffffff"/>
              </a:solidFill>
              <a:effectLst/>
              <a:uFillTx/>
              <a:latin typeface="Arial"/>
              <a:ea typeface="DejaVu Sans"/>
            </a:endParaRPr>
          </a:p>
        </p:txBody>
      </p:sp>
      <p:sp>
        <p:nvSpPr>
          <p:cNvPr id="234" name=""/>
          <p:cNvSpPr/>
          <p:nvPr/>
        </p:nvSpPr>
        <p:spPr>
          <a:xfrm>
            <a:off x="6588000" y="1656000"/>
            <a:ext cx="754920" cy="345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800" b="1" u="none" strike="noStrike">
                <a:solidFill>
                  <a:srgbClr val="000000"/>
                </a:solidFill>
                <a:effectLst/>
                <a:uFillTx/>
                <a:latin typeface="Arial"/>
                <a:ea typeface="DejaVu Sans"/>
              </a:rPr>
              <a:t>More</a:t>
            </a:r>
            <a:endParaRPr lang="bg-BG" sz="1800" b="0" u="none" strike="noStrike">
              <a:solidFill>
                <a:srgbClr val="ffffff"/>
              </a:solidFill>
              <a:effectLst/>
              <a:uFillTx/>
              <a:latin typeface="Arial"/>
            </a:endParaRPr>
          </a:p>
        </p:txBody>
      </p:sp>
      <p:sp>
        <p:nvSpPr>
          <p:cNvPr id="235" name=""/>
          <p:cNvSpPr/>
          <p:nvPr/>
        </p:nvSpPr>
        <p:spPr>
          <a:xfrm>
            <a:off x="7560000" y="4068000"/>
            <a:ext cx="106920" cy="106920"/>
          </a:xfrm>
          <a:prstGeom prst="ellipse">
            <a:avLst/>
          </a:prstGeom>
          <a:solidFill>
            <a:srgbClr val="ff4500"/>
          </a:solidFill>
          <a:ln w="12600">
            <a:solidFill>
              <a:srgbClr val="000000"/>
            </a:solidFill>
            <a:round/>
          </a:ln>
        </p:spPr>
        <p:style>
          <a:lnRef idx="0"/>
          <a:fillRef idx="0"/>
          <a:effectRef idx="0"/>
          <a:fontRef idx="minor"/>
        </p:style>
        <p:txBody>
          <a:bodyPr lIns="96120" rIns="96120" tIns="25200" bIns="25200" anchor="ctr">
            <a:noAutofit/>
          </a:bodyPr>
          <a:p>
            <a:pPr>
              <a:lnSpc>
                <a:spcPct val="100000"/>
              </a:lnSpc>
            </a:pPr>
            <a:endParaRPr lang="bg-BG" sz="1800" b="0" i="1" u="none" strike="noStrike">
              <a:solidFill>
                <a:srgbClr val="ffffff"/>
              </a:solidFill>
              <a:effectLst/>
              <a:uFillTx/>
              <a:latin typeface="Arial"/>
              <a:ea typeface="DejaVu Sans"/>
            </a:endParaRPr>
          </a:p>
        </p:txBody>
      </p:sp>
      <p:sp>
        <p:nvSpPr>
          <p:cNvPr id="236" name=""/>
          <p:cNvSpPr/>
          <p:nvPr/>
        </p:nvSpPr>
        <p:spPr>
          <a:xfrm>
            <a:off x="7920000" y="3708000"/>
            <a:ext cx="106920" cy="106920"/>
          </a:xfrm>
          <a:prstGeom prst="ellipse">
            <a:avLst/>
          </a:prstGeom>
          <a:solidFill>
            <a:srgbClr val="ff4500"/>
          </a:solidFill>
          <a:ln w="12600">
            <a:solidFill>
              <a:srgbClr val="000000"/>
            </a:solidFill>
            <a:round/>
          </a:ln>
        </p:spPr>
        <p:style>
          <a:lnRef idx="0"/>
          <a:fillRef idx="0"/>
          <a:effectRef idx="0"/>
          <a:fontRef idx="minor"/>
        </p:style>
        <p:txBody>
          <a:bodyPr lIns="96120" rIns="96120" tIns="25200" bIns="25200" anchor="ctr">
            <a:noAutofit/>
          </a:bodyPr>
          <a:p>
            <a:pPr>
              <a:lnSpc>
                <a:spcPct val="100000"/>
              </a:lnSpc>
            </a:pPr>
            <a:endParaRPr lang="bg-BG" sz="1800" b="0" i="1" u="none" strike="noStrike">
              <a:solidFill>
                <a:srgbClr val="ffffff"/>
              </a:solidFill>
              <a:effectLst/>
              <a:uFillTx/>
              <a:latin typeface="Arial"/>
              <a:ea typeface="DejaVu Sans"/>
            </a:endParaRPr>
          </a:p>
        </p:txBody>
      </p:sp>
      <p:sp>
        <p:nvSpPr>
          <p:cNvPr id="237" name=""/>
          <p:cNvSpPr/>
          <p:nvPr/>
        </p:nvSpPr>
        <p:spPr>
          <a:xfrm>
            <a:off x="8244000" y="3780000"/>
            <a:ext cx="106920" cy="106920"/>
          </a:xfrm>
          <a:prstGeom prst="ellipse">
            <a:avLst/>
          </a:prstGeom>
          <a:solidFill>
            <a:srgbClr val="ff4500"/>
          </a:solidFill>
          <a:ln w="12600">
            <a:solidFill>
              <a:srgbClr val="000000"/>
            </a:solidFill>
            <a:round/>
          </a:ln>
        </p:spPr>
        <p:style>
          <a:lnRef idx="0"/>
          <a:fillRef idx="0"/>
          <a:effectRef idx="0"/>
          <a:fontRef idx="minor"/>
        </p:style>
        <p:txBody>
          <a:bodyPr lIns="96120" rIns="96120" tIns="25200" bIns="25200" anchor="ctr">
            <a:noAutofit/>
          </a:bodyPr>
          <a:p>
            <a:pPr>
              <a:lnSpc>
                <a:spcPct val="100000"/>
              </a:lnSpc>
            </a:pPr>
            <a:endParaRPr lang="bg-BG" sz="1800" b="0" i="1" u="none" strike="noStrike">
              <a:solidFill>
                <a:srgbClr val="ffffff"/>
              </a:solidFill>
              <a:effectLst/>
              <a:uFillTx/>
              <a:latin typeface="Arial"/>
              <a:ea typeface="DejaVu Sans"/>
            </a:endParaRPr>
          </a:p>
        </p:txBody>
      </p:sp>
      <p:sp>
        <p:nvSpPr>
          <p:cNvPr id="238" name=""/>
          <p:cNvSpPr/>
          <p:nvPr/>
        </p:nvSpPr>
        <p:spPr>
          <a:xfrm>
            <a:off x="9828000" y="4896000"/>
            <a:ext cx="106920" cy="106920"/>
          </a:xfrm>
          <a:prstGeom prst="ellipse">
            <a:avLst/>
          </a:prstGeom>
          <a:solidFill>
            <a:srgbClr val="ff4500"/>
          </a:solidFill>
          <a:ln w="12600">
            <a:solidFill>
              <a:srgbClr val="000000"/>
            </a:solidFill>
            <a:round/>
          </a:ln>
        </p:spPr>
        <p:style>
          <a:lnRef idx="0"/>
          <a:fillRef idx="0"/>
          <a:effectRef idx="0"/>
          <a:fontRef idx="minor"/>
        </p:style>
        <p:txBody>
          <a:bodyPr lIns="96120" rIns="96120" tIns="25200" bIns="25200" anchor="ctr">
            <a:noAutofit/>
          </a:bodyPr>
          <a:p>
            <a:pPr>
              <a:lnSpc>
                <a:spcPct val="100000"/>
              </a:lnSpc>
            </a:pPr>
            <a:endParaRPr lang="bg-BG" sz="1800" b="0" i="1" u="none" strike="noStrike">
              <a:solidFill>
                <a:srgbClr val="ffffff"/>
              </a:solidFill>
              <a:effectLst/>
              <a:uFillTx/>
              <a:latin typeface="Arial"/>
              <a:ea typeface="DejaVu Sans"/>
            </a:endParaRPr>
          </a:p>
        </p:txBody>
      </p:sp>
      <p:sp>
        <p:nvSpPr>
          <p:cNvPr id="239" name=""/>
          <p:cNvSpPr/>
          <p:nvPr/>
        </p:nvSpPr>
        <p:spPr>
          <a:xfrm>
            <a:off x="7632000" y="3420000"/>
            <a:ext cx="970920" cy="345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800" b="1" u="none" strike="noStrike">
                <a:solidFill>
                  <a:srgbClr val="000000"/>
                </a:solidFill>
                <a:effectLst/>
                <a:uFillTx/>
                <a:latin typeface="Arial"/>
                <a:ea typeface="DejaVu Sans"/>
              </a:rPr>
              <a:t>Sukkot</a:t>
            </a:r>
            <a:endParaRPr lang="bg-BG" sz="1800" b="0" u="none" strike="noStrike">
              <a:solidFill>
                <a:srgbClr val="ffffff"/>
              </a:solidFill>
              <a:effectLst/>
              <a:uFillTx/>
              <a:latin typeface="Arial"/>
            </a:endParaRPr>
          </a:p>
        </p:txBody>
      </p:sp>
      <p:sp>
        <p:nvSpPr>
          <p:cNvPr id="240" name=""/>
          <p:cNvSpPr/>
          <p:nvPr/>
        </p:nvSpPr>
        <p:spPr>
          <a:xfrm>
            <a:off x="7884000" y="3816000"/>
            <a:ext cx="970920" cy="345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800" b="1" u="none" strike="noStrike">
                <a:solidFill>
                  <a:srgbClr val="000000"/>
                </a:solidFill>
                <a:effectLst/>
                <a:uFillTx/>
                <a:latin typeface="Arial"/>
                <a:ea typeface="DejaVu Sans"/>
              </a:rPr>
              <a:t>Peniel</a:t>
            </a:r>
            <a:endParaRPr lang="bg-BG" sz="1800" b="0" u="none" strike="noStrike">
              <a:solidFill>
                <a:srgbClr val="ffffff"/>
              </a:solidFill>
              <a:effectLst/>
              <a:uFillTx/>
              <a:latin typeface="Arial"/>
            </a:endParaRPr>
          </a:p>
        </p:txBody>
      </p:sp>
      <p:sp>
        <p:nvSpPr>
          <p:cNvPr id="241" name=""/>
          <p:cNvSpPr/>
          <p:nvPr/>
        </p:nvSpPr>
        <p:spPr>
          <a:xfrm>
            <a:off x="6768000" y="4104000"/>
            <a:ext cx="1258920" cy="345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800" b="1" u="none" strike="noStrike">
                <a:solidFill>
                  <a:srgbClr val="000000"/>
                </a:solidFill>
                <a:effectLst/>
                <a:uFillTx/>
                <a:latin typeface="Arial"/>
                <a:ea typeface="DejaVu Sans"/>
              </a:rPr>
              <a:t>Beytbara</a:t>
            </a:r>
            <a:endParaRPr lang="bg-BG" sz="1800" b="0" u="none" strike="noStrike">
              <a:solidFill>
                <a:srgbClr val="ffffff"/>
              </a:solidFill>
              <a:effectLst/>
              <a:uFillTx/>
              <a:latin typeface="Arial"/>
            </a:endParaRPr>
          </a:p>
        </p:txBody>
      </p:sp>
      <p:sp>
        <p:nvSpPr>
          <p:cNvPr id="242" name=""/>
          <p:cNvSpPr/>
          <p:nvPr/>
        </p:nvSpPr>
        <p:spPr>
          <a:xfrm>
            <a:off x="216000" y="727200"/>
            <a:ext cx="5290920" cy="23148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8:8-11</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10  </a:t>
            </a:r>
            <a:r>
              <a:rPr lang="bg-BG" sz="1800" b="1" u="none" strike="noStrike">
                <a:solidFill>
                  <a:srgbClr val="000000"/>
                </a:solidFill>
                <a:effectLst/>
                <a:uFillTx/>
                <a:latin typeface="Trebuchet MS"/>
                <a:ea typeface="DejaVu Sans"/>
              </a:rPr>
              <a:t>Zevah</a:t>
            </a:r>
            <a:r>
              <a:rPr lang="bg-BG" sz="1800" b="0" u="none" strike="noStrike">
                <a:solidFill>
                  <a:srgbClr val="000000"/>
                </a:solidFill>
                <a:effectLst/>
                <a:uFillTx/>
                <a:latin typeface="Trebuchet MS"/>
                <a:ea typeface="DejaVu Sans"/>
              </a:rPr>
              <a:t> ile </a:t>
            </a:r>
            <a:r>
              <a:rPr lang="bg-BG" sz="1800" b="1" u="none" strike="noStrike">
                <a:solidFill>
                  <a:srgbClr val="000000"/>
                </a:solidFill>
                <a:effectLst/>
                <a:uFillTx/>
                <a:latin typeface="Trebuchet MS"/>
                <a:ea typeface="DejaVu Sans"/>
              </a:rPr>
              <a:t>Salmunna</a:t>
            </a:r>
            <a:r>
              <a:rPr lang="bg-BG" sz="1800" b="0" u="none" strike="noStrike">
                <a:solidFill>
                  <a:srgbClr val="000000"/>
                </a:solidFill>
                <a:effectLst/>
                <a:uFillTx/>
                <a:latin typeface="Trebuchet MS"/>
                <a:ea typeface="DejaVu Sans"/>
              </a:rPr>
              <a:t> doğulu halkların ordularından artakalan yaklaşık on beş bin kişilik bir orduyla birlikte </a:t>
            </a:r>
            <a:r>
              <a:rPr lang="bg-BG" sz="1800" b="1" u="none" strike="noStrike">
                <a:solidFill>
                  <a:srgbClr val="000000"/>
                </a:solidFill>
                <a:effectLst/>
                <a:uFillTx/>
                <a:latin typeface="Trebuchet MS"/>
                <a:ea typeface="DejaVu Sans"/>
              </a:rPr>
              <a:t>Karkor</a:t>
            </a:r>
            <a:r>
              <a:rPr lang="bg-BG" sz="1800" b="0" u="none" strike="noStrike">
                <a:solidFill>
                  <a:srgbClr val="000000"/>
                </a:solidFill>
                <a:effectLst/>
                <a:uFillTx/>
                <a:latin typeface="Trebuchet MS"/>
                <a:ea typeface="DejaVu Sans"/>
              </a:rPr>
              <a:t>'daydılar.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Eli kılıç tutan yüz yirmi bin savaşçı ölmüştü.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Gidyon </a:t>
            </a:r>
            <a:r>
              <a:rPr lang="bg-BG" sz="1800" b="1" u="none" strike="noStrike">
                <a:solidFill>
                  <a:srgbClr val="000000"/>
                </a:solidFill>
                <a:effectLst/>
                <a:uFillTx/>
                <a:latin typeface="Trebuchet MS"/>
                <a:ea typeface="DejaVu Sans"/>
              </a:rPr>
              <a:t>Novah</a:t>
            </a:r>
            <a:r>
              <a:rPr lang="bg-BG" sz="1800" b="0" u="none" strike="noStrike">
                <a:solidFill>
                  <a:srgbClr val="000000"/>
                </a:solidFill>
                <a:effectLst/>
                <a:uFillTx/>
                <a:latin typeface="Trebuchet MS"/>
                <a:ea typeface="DejaVu Sans"/>
              </a:rPr>
              <a:t> ve </a:t>
            </a:r>
            <a:r>
              <a:rPr lang="bg-BG" sz="1800" b="1" u="none" strike="noStrike">
                <a:solidFill>
                  <a:srgbClr val="000000"/>
                </a:solidFill>
                <a:effectLst/>
                <a:uFillTx/>
                <a:latin typeface="Trebuchet MS"/>
                <a:ea typeface="DejaVu Sans"/>
              </a:rPr>
              <a:t>Yogboha</a:t>
            </a:r>
            <a:r>
              <a:rPr lang="bg-BG" sz="1800" b="0" u="none" strike="noStrike">
                <a:solidFill>
                  <a:srgbClr val="000000"/>
                </a:solidFill>
                <a:effectLst/>
                <a:uFillTx/>
                <a:latin typeface="Trebuchet MS"/>
                <a:ea typeface="DejaVu Sans"/>
              </a:rPr>
              <a:t>'nın doğusundan, göçebelerin yolundan geçerek düşman ordugahı-na saldırdı. Adamlar hazırlıksız yakalandılar. </a:t>
            </a:r>
            <a:endParaRPr lang="bg-BG" sz="1800" b="0" u="none" strike="noStrike">
              <a:solidFill>
                <a:srgbClr val="000000"/>
              </a:solidFill>
              <a:effectLst/>
              <a:uFillTx/>
              <a:latin typeface="Arial"/>
            </a:endParaRPr>
          </a:p>
        </p:txBody>
      </p:sp>
      <p:sp>
        <p:nvSpPr>
          <p:cNvPr id="243" name=""/>
          <p:cNvSpPr/>
          <p:nvPr/>
        </p:nvSpPr>
        <p:spPr>
          <a:xfrm>
            <a:off x="9108000" y="4968000"/>
            <a:ext cx="970920" cy="345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800" b="1" u="none" strike="noStrike">
                <a:solidFill>
                  <a:srgbClr val="000000"/>
                </a:solidFill>
                <a:effectLst/>
                <a:uFillTx/>
                <a:latin typeface="Arial"/>
                <a:ea typeface="DejaVu Sans"/>
              </a:rPr>
              <a:t>Karkor</a:t>
            </a:r>
            <a:endParaRPr lang="bg-BG" sz="1800" b="0" u="none" strike="noStrike">
              <a:solidFill>
                <a:srgbClr val="ffffff"/>
              </a:solidFill>
              <a:effectLst/>
              <a:uFillTx/>
              <a:latin typeface="Arial"/>
            </a:endParaRPr>
          </a:p>
        </p:txBody>
      </p:sp>
      <p:sp>
        <p:nvSpPr>
          <p:cNvPr id="244" name=""/>
          <p:cNvSpPr/>
          <p:nvPr/>
        </p:nvSpPr>
        <p:spPr>
          <a:xfrm>
            <a:off x="144000" y="3240000"/>
            <a:ext cx="5938920" cy="2285640"/>
          </a:xfrm>
          <a:prstGeom prst="rect">
            <a:avLst/>
          </a:prstGeom>
          <a:solidFill>
            <a:srgbClr val="2f4f4f"/>
          </a:solidFill>
          <a:ln w="0">
            <a:noFill/>
          </a:ln>
        </p:spPr>
        <p:style>
          <a:lnRef idx="0"/>
          <a:fillRef idx="0"/>
          <a:effectRef idx="0"/>
          <a:fontRef idx="minor"/>
        </p:style>
        <p:txBody>
          <a:bodyPr lIns="90000" rIns="90000" tIns="45000" bIns="45000" anchor="ctr">
            <a:spAutoFit/>
          </a:bodyPr>
          <a:p>
            <a:pPr marL="216000" indent="-216000">
              <a:lnSpc>
                <a:spcPct val="100000"/>
              </a:lnSpc>
              <a:spcAft>
                <a:spcPts val="283"/>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More Dağı'nda Gidyon 300 kişiyle Midyanlıları yeniyor.</a:t>
            </a:r>
            <a:endParaRPr lang="bg-BG" sz="1800" b="0" u="none" strike="noStrike">
              <a:solidFill>
                <a:srgbClr val="ffffff"/>
              </a:solidFill>
              <a:effectLst/>
              <a:uFillTx/>
              <a:latin typeface="Arial"/>
            </a:endParaRPr>
          </a:p>
          <a:p>
            <a:pPr marL="216000" indent="-216000">
              <a:lnSpc>
                <a:spcPct val="100000"/>
              </a:lnSpc>
              <a:spcAft>
                <a:spcPts val="283"/>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Hayatta kalanlar kaçıp Şeria Irmağı'nı geçmeye çalışıyorlar. </a:t>
            </a:r>
            <a:endParaRPr lang="bg-BG" sz="1800" b="0" u="none" strike="noStrike">
              <a:solidFill>
                <a:srgbClr val="ffffff"/>
              </a:solidFill>
              <a:effectLst/>
              <a:uFillTx/>
              <a:latin typeface="Arial"/>
            </a:endParaRPr>
          </a:p>
          <a:p>
            <a:pPr marL="216000" indent="-216000">
              <a:lnSpc>
                <a:spcPct val="100000"/>
              </a:lnSpc>
              <a:spcAft>
                <a:spcPts val="283"/>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Bir grup Beytbara'da Efrayimliler tarafından öldürülüyor (iki general: Orev ile Zeev).</a:t>
            </a:r>
            <a:endParaRPr lang="bg-BG" sz="1800" b="0" u="none" strike="noStrike">
              <a:solidFill>
                <a:srgbClr val="ffffff"/>
              </a:solidFill>
              <a:effectLst/>
              <a:uFillTx/>
              <a:latin typeface="Arial"/>
            </a:endParaRPr>
          </a:p>
          <a:p>
            <a:pPr marL="216000" indent="-216000">
              <a:lnSpc>
                <a:spcPct val="100000"/>
              </a:lnSpc>
              <a:spcAft>
                <a:spcPts val="283"/>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Gidyon 15.000 kişi Karkor'a kadar kovalayıp yeniyor. (iki kral: Zevah ile Salmunna)</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42" name=""/>
          <p:cNvSpPr/>
          <p:nvPr/>
        </p:nvSpPr>
        <p:spPr>
          <a:xfrm>
            <a:off x="360000" y="763200"/>
            <a:ext cx="3633480" cy="14918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6:1-2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İsrailliler yine RAB'bin gözünde kötü olanı yaptılar. RAB de onları yedi yıl süreyle Midyanlılar'ın eline teslim etti. </a:t>
            </a:r>
            <a:endParaRPr lang="bg-BG" sz="1800" b="0" u="none" strike="noStrike">
              <a:solidFill>
                <a:srgbClr val="000000"/>
              </a:solidFill>
              <a:effectLst/>
              <a:uFillTx/>
              <a:latin typeface="Arial"/>
            </a:endParaRPr>
          </a:p>
        </p:txBody>
      </p:sp>
      <p:sp>
        <p:nvSpPr>
          <p:cNvPr id="43"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44" name=""/>
          <p:cNvSpPr/>
          <p:nvPr/>
        </p:nvSpPr>
        <p:spPr>
          <a:xfrm>
            <a:off x="4860000" y="1072080"/>
            <a:ext cx="3886560" cy="1000440"/>
          </a:xfrm>
          <a:prstGeom prst="rect">
            <a:avLst/>
          </a:prstGeom>
          <a:noFill/>
          <a:ln w="0">
            <a:noFill/>
          </a:ln>
        </p:spPr>
        <p:style>
          <a:lnRef idx="0"/>
          <a:fillRef idx="0"/>
          <a:effectRef idx="0"/>
          <a:fontRef idx="minor"/>
        </p:style>
        <p:txBody>
          <a:bodyPr lIns="90000" rIns="90000" tIns="45000" bIns="45000" anchor="ctr" anchorCtr="1">
            <a:spAutoFit/>
          </a:bodyPr>
          <a:p>
            <a:pPr algn="ctr">
              <a:lnSpc>
                <a:spcPct val="100000"/>
              </a:lnSpc>
            </a:pPr>
            <a:r>
              <a:rPr lang="bg-BG" sz="3200" b="1" u="none" strike="noStrike">
                <a:solidFill>
                  <a:srgbClr val="ffff00"/>
                </a:solidFill>
                <a:effectLst/>
                <a:uFillTx/>
                <a:latin typeface="Arial"/>
                <a:ea typeface="DejaVu Sans"/>
              </a:rPr>
              <a:t>YİZREEL Ovası</a:t>
            </a:r>
            <a:endParaRPr lang="bg-BG" sz="3200" b="0" u="none" strike="noStrike">
              <a:solidFill>
                <a:srgbClr val="ffffff"/>
              </a:solidFill>
              <a:effectLst/>
              <a:uFillTx/>
              <a:latin typeface="Arial"/>
            </a:endParaRPr>
          </a:p>
        </p:txBody>
      </p:sp>
      <p:sp>
        <p:nvSpPr>
          <p:cNvPr id="45" name=""/>
          <p:cNvSpPr/>
          <p:nvPr/>
        </p:nvSpPr>
        <p:spPr>
          <a:xfrm>
            <a:off x="5076000" y="2268000"/>
            <a:ext cx="2698560" cy="970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Midyan</a:t>
            </a:r>
            <a:endParaRPr lang="bg-BG" sz="1800" b="0" u="none" strike="noStrike">
              <a:solidFill>
                <a:srgbClr val="ffffff"/>
              </a:solidFill>
              <a:effectLst/>
              <a:uFillTx/>
              <a:latin typeface="Arial"/>
            </a:endParaRPr>
          </a:p>
          <a:p>
            <a:pPr>
              <a:lnSpc>
                <a:spcPct val="100000"/>
              </a:lnSpc>
            </a:pPr>
            <a:endParaRPr lang="bg-BG" sz="1800" b="0" u="none" strike="noStrike">
              <a:solidFill>
                <a:srgbClr val="ffffff"/>
              </a:solidFill>
              <a:effectLst/>
              <a:uFillTx/>
              <a:latin typeface="Arial"/>
            </a:endParaRPr>
          </a:p>
        </p:txBody>
      </p:sp>
      <p:pic>
        <p:nvPicPr>
          <p:cNvPr id="46" name=""/>
          <p:cNvPicPr/>
          <p:nvPr/>
        </p:nvPicPr>
        <p:blipFill>
          <a:blip r:embed="rId1"/>
          <a:stretch/>
        </p:blipFill>
        <p:spPr>
          <a:xfrm>
            <a:off x="4320000" y="504360"/>
            <a:ext cx="5793480" cy="5164560"/>
          </a:xfrm>
          <a:prstGeom prst="rect">
            <a:avLst/>
          </a:prstGeom>
          <a:noFill/>
          <a:ln w="0">
            <a:noFill/>
          </a:ln>
        </p:spPr>
      </p:pic>
      <p:sp>
        <p:nvSpPr>
          <p:cNvPr id="47" name=""/>
          <p:cNvSpPr/>
          <p:nvPr/>
        </p:nvSpPr>
        <p:spPr>
          <a:xfrm>
            <a:off x="4572000" y="1872000"/>
            <a:ext cx="862560" cy="862560"/>
          </a:xfrm>
          <a:prstGeom prst="ellipse">
            <a:avLst/>
          </a:prstGeom>
          <a:noFill/>
          <a:ln w="57240">
            <a:solidFill>
              <a:srgbClr val="0000ff"/>
            </a:solidFill>
            <a:round/>
          </a:ln>
        </p:spPr>
        <p:style>
          <a:lnRef idx="0"/>
          <a:fillRef idx="0"/>
          <a:effectRef idx="0"/>
          <a:fontRef idx="minor"/>
        </p:style>
        <p:txBody>
          <a:bodyPr lIns="118440" rIns="118440" tIns="73440" bIns="73440" anchor="ctr">
            <a:noAutofit/>
          </a:bodyPr>
          <a:p>
            <a:pPr>
              <a:lnSpc>
                <a:spcPct val="100000"/>
              </a:lnSpc>
            </a:pPr>
            <a:endParaRPr lang="bg-BG" sz="1800" b="0" u="none" strike="noStrike">
              <a:solidFill>
                <a:srgbClr val="ffffff"/>
              </a:solidFill>
              <a:effectLst/>
              <a:uFillTx/>
              <a:latin typeface="Arial"/>
              <a:ea typeface="DejaVu Sans"/>
            </a:endParaRPr>
          </a:p>
        </p:txBody>
      </p:sp>
      <p:sp>
        <p:nvSpPr>
          <p:cNvPr id="48" name=""/>
          <p:cNvSpPr/>
          <p:nvPr/>
        </p:nvSpPr>
        <p:spPr>
          <a:xfrm>
            <a:off x="180000" y="2520000"/>
            <a:ext cx="3994560" cy="3151440"/>
          </a:xfrm>
          <a:prstGeom prst="rect">
            <a:avLst/>
          </a:prstGeom>
          <a:solidFill>
            <a:srgbClr val="2f4f4f"/>
          </a:solidFill>
          <a:ln w="0">
            <a:noFill/>
          </a:ln>
        </p:spPr>
        <p:style>
          <a:lnRef idx="0"/>
          <a:fillRef idx="0"/>
          <a:effectRef idx="0"/>
          <a:fontRef idx="minor"/>
        </p:style>
        <p:txBody>
          <a:bodyPr lIns="90000" rIns="90000" tIns="45000" bIns="45000" anchor="t">
            <a:spAutoFit/>
          </a:bodyPr>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Midyan bölgesi bugünkü Suudi Arabistan'ın kuzeybatısında, Tabuk ilinde bulunuyor.</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Microsoft YaHei"/>
              </a:rPr>
              <a:t>Midyan, İbrahim'İn ikinci karısı Ketura'dan oldu.  </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Microsoft YaHei"/>
              </a:rPr>
              <a:t>"İbrahim bir kadınla daha evlendi. Kadının adı Ketura'ydı. Ondan Zimran, Yokşan, Medan, Midyan, Yişbak, Şuah adlı çocukları oldu."   (Yar 25:1-2)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45"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46" name=""/>
          <p:cNvSpPr/>
          <p:nvPr/>
        </p:nvSpPr>
        <p:spPr>
          <a:xfrm>
            <a:off x="5076000" y="4536360"/>
            <a:ext cx="2698560" cy="970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dfgwsrgerg</a:t>
            </a:r>
            <a:endParaRPr lang="bg-BG" sz="1800" b="0" u="none" strike="noStrike">
              <a:solidFill>
                <a:srgbClr val="ffffff"/>
              </a:solidFill>
              <a:effectLst/>
              <a:uFillTx/>
              <a:latin typeface="Arial"/>
            </a:endParaRPr>
          </a:p>
        </p:txBody>
      </p:sp>
      <p:pic>
        <p:nvPicPr>
          <p:cNvPr id="247" name=""/>
          <p:cNvPicPr/>
          <p:nvPr/>
        </p:nvPicPr>
        <p:blipFill>
          <a:blip r:embed="rId1"/>
          <a:stretch/>
        </p:blipFill>
        <p:spPr>
          <a:xfrm>
            <a:off x="1040760" y="504360"/>
            <a:ext cx="9074160" cy="5182560"/>
          </a:xfrm>
          <a:prstGeom prst="rect">
            <a:avLst/>
          </a:prstGeom>
          <a:noFill/>
          <a:ln w="0">
            <a:noFill/>
          </a:ln>
        </p:spPr>
      </p:pic>
      <p:pic>
        <p:nvPicPr>
          <p:cNvPr id="248" name=""/>
          <p:cNvPicPr/>
          <p:nvPr/>
        </p:nvPicPr>
        <p:blipFill>
          <a:blip r:embed="rId2"/>
          <a:stretch/>
        </p:blipFill>
        <p:spPr>
          <a:xfrm>
            <a:off x="144000" y="648360"/>
            <a:ext cx="4338720" cy="3778560"/>
          </a:xfrm>
          <a:prstGeom prst="rect">
            <a:avLst/>
          </a:prstGeom>
          <a:noFill/>
          <a:ln w="19080">
            <a:solidFill>
              <a:srgbClr val="ffffff"/>
            </a:solidFill>
            <a:round/>
          </a:ln>
        </p:spPr>
      </p:pic>
      <p:sp>
        <p:nvSpPr>
          <p:cNvPr id="249" name=""/>
          <p:cNvSpPr/>
          <p:nvPr/>
        </p:nvSpPr>
        <p:spPr>
          <a:xfrm>
            <a:off x="4896000" y="3924000"/>
            <a:ext cx="4930920" cy="14918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8:12-13   </a:t>
            </a:r>
            <a:r>
              <a:rPr lang="bg-BG" sz="1400" b="0" u="none" strike="noStrike">
                <a:solidFill>
                  <a:srgbClr val="000000"/>
                </a:solidFill>
                <a:effectLst/>
                <a:uFillTx/>
                <a:latin typeface="Trebuchet MS"/>
                <a:ea typeface="DejaVu Sans"/>
              </a:rPr>
              <a:t>12</a:t>
            </a:r>
            <a:r>
              <a:rPr lang="bg-BG" sz="1800" b="0" u="none" strike="noStrike">
                <a:solidFill>
                  <a:srgbClr val="000000"/>
                </a:solidFill>
                <a:effectLst/>
                <a:uFillTx/>
                <a:latin typeface="Trebuchet MS"/>
                <a:ea typeface="DejaVu Sans"/>
              </a:rPr>
              <a:t>  </a:t>
            </a:r>
            <a:r>
              <a:rPr lang="bg-BG" sz="1800" b="1" u="none" strike="noStrike">
                <a:solidFill>
                  <a:srgbClr val="000000"/>
                </a:solidFill>
                <a:effectLst/>
                <a:uFillTx/>
                <a:latin typeface="Trebuchet MS"/>
                <a:ea typeface="DejaVu Sans"/>
              </a:rPr>
              <a:t>Zevah</a:t>
            </a:r>
            <a:r>
              <a:rPr lang="bg-BG" sz="1800" b="0" u="none" strike="noStrike">
                <a:solidFill>
                  <a:srgbClr val="000000"/>
                </a:solidFill>
                <a:effectLst/>
                <a:uFillTx/>
                <a:latin typeface="Trebuchet MS"/>
                <a:ea typeface="DejaVu Sans"/>
              </a:rPr>
              <a:t> ile </a:t>
            </a:r>
            <a:r>
              <a:rPr lang="bg-BG" sz="1800" b="1" u="none" strike="noStrike">
                <a:solidFill>
                  <a:srgbClr val="000000"/>
                </a:solidFill>
                <a:effectLst/>
                <a:uFillTx/>
                <a:latin typeface="Trebuchet MS"/>
                <a:ea typeface="DejaVu Sans"/>
              </a:rPr>
              <a:t>Salmunna</a:t>
            </a:r>
            <a:r>
              <a:rPr lang="bg-BG" sz="1800" b="0" u="none" strike="noStrike">
                <a:solidFill>
                  <a:srgbClr val="000000"/>
                </a:solidFill>
                <a:effectLst/>
                <a:uFillTx/>
                <a:latin typeface="Trebuchet MS"/>
                <a:ea typeface="DejaVu Sans"/>
              </a:rPr>
              <a:t> kaçtıysa da Gidyon peşlerine düştü. Bu iki Midyan kralını, Zevah ile Salmunna'yı yakalayıp bütün ordularını bozguna uğrattı. </a:t>
            </a:r>
            <a:r>
              <a:rPr lang="bg-BG" sz="1400" b="0" u="none" strike="noStrike">
                <a:solidFill>
                  <a:srgbClr val="000000"/>
                </a:solidFill>
                <a:effectLst/>
                <a:uFillTx/>
                <a:latin typeface="Trebuchet MS"/>
                <a:ea typeface="DejaVu Sans"/>
              </a:rPr>
              <a:t>13</a:t>
            </a:r>
            <a:r>
              <a:rPr lang="bg-BG" sz="1800" b="0" u="none" strike="noStrike">
                <a:solidFill>
                  <a:srgbClr val="000000"/>
                </a:solidFill>
                <a:effectLst/>
                <a:uFillTx/>
                <a:latin typeface="Trebuchet MS"/>
                <a:ea typeface="DejaVu Sans"/>
              </a:rPr>
              <a:t>  Yoaş oğlu Gidyon </a:t>
            </a:r>
            <a:r>
              <a:rPr lang="bg-BG" sz="1800" b="1" u="none" strike="noStrike">
                <a:solidFill>
                  <a:srgbClr val="000000"/>
                </a:solidFill>
                <a:effectLst/>
                <a:uFillTx/>
                <a:latin typeface="Trebuchet MS"/>
                <a:ea typeface="DejaVu Sans"/>
              </a:rPr>
              <a:t>Heres Geçidi</a:t>
            </a:r>
            <a:r>
              <a:rPr lang="bg-BG" sz="1800" b="0" u="none" strike="noStrike">
                <a:solidFill>
                  <a:srgbClr val="000000"/>
                </a:solidFill>
                <a:effectLst/>
                <a:uFillTx/>
                <a:latin typeface="Trebuchet MS"/>
                <a:ea typeface="DejaVu Sans"/>
              </a:rPr>
              <a:t> yoluyla savaştan döndü. </a:t>
            </a:r>
            <a:endParaRPr lang="bg-BG" sz="1800" b="0" u="none" strike="noStrike">
              <a:solidFill>
                <a:srgbClr val="000000"/>
              </a:solidFill>
              <a:effectLst/>
              <a:uFillTx/>
              <a:latin typeface="Arial"/>
            </a:endParaRPr>
          </a:p>
        </p:txBody>
      </p:sp>
      <p:sp>
        <p:nvSpPr>
          <p:cNvPr id="250" name=""/>
          <p:cNvSpPr/>
          <p:nvPr/>
        </p:nvSpPr>
        <p:spPr>
          <a:xfrm>
            <a:off x="4716000" y="3528000"/>
            <a:ext cx="1114920" cy="345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800" b="1" u="none" strike="noStrike">
                <a:solidFill>
                  <a:srgbClr val="fffff0"/>
                </a:solidFill>
                <a:effectLst/>
                <a:uFillTx/>
                <a:latin typeface="Arial"/>
                <a:ea typeface="DejaVu Sans"/>
              </a:rPr>
              <a:t>Sukkot</a:t>
            </a:r>
            <a:endParaRPr lang="bg-BG" sz="1800" b="0" u="none" strike="noStrike">
              <a:solidFill>
                <a:srgbClr val="ffffff"/>
              </a:solidFill>
              <a:effectLst/>
              <a:uFillTx/>
              <a:latin typeface="Arial"/>
            </a:endParaRPr>
          </a:p>
        </p:txBody>
      </p:sp>
      <p:sp>
        <p:nvSpPr>
          <p:cNvPr id="251" name=""/>
          <p:cNvSpPr/>
          <p:nvPr/>
        </p:nvSpPr>
        <p:spPr>
          <a:xfrm>
            <a:off x="8712000" y="2088000"/>
            <a:ext cx="1114920" cy="60120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800" b="1" u="none" strike="noStrike">
                <a:solidFill>
                  <a:srgbClr val="fffff0"/>
                </a:solidFill>
                <a:effectLst/>
                <a:uFillTx/>
                <a:latin typeface="Arial"/>
                <a:ea typeface="DejaVu Sans"/>
              </a:rPr>
              <a:t>Heres Geçidi</a:t>
            </a:r>
            <a:endParaRPr lang="bg-BG" sz="1800" b="0" u="none" strike="noStrike">
              <a:solidFill>
                <a:srgbClr val="ffffff"/>
              </a:solidFill>
              <a:effectLst/>
              <a:uFillTx/>
              <a:latin typeface="Arial"/>
            </a:endParaRPr>
          </a:p>
        </p:txBody>
      </p:sp>
      <p:sp>
        <p:nvSpPr>
          <p:cNvPr id="252" name=""/>
          <p:cNvSpPr/>
          <p:nvPr/>
        </p:nvSpPr>
        <p:spPr>
          <a:xfrm>
            <a:off x="5004000" y="3240000"/>
            <a:ext cx="236520" cy="236520"/>
          </a:xfrm>
          <a:prstGeom prst="ellipse">
            <a:avLst/>
          </a:prstGeom>
          <a:solidFill>
            <a:srgbClr val="ffa500"/>
          </a:solidFill>
          <a:ln w="12600">
            <a:solidFill>
              <a:srgbClr val="000000"/>
            </a:solidFill>
            <a:round/>
          </a:ln>
        </p:spPr>
        <p:style>
          <a:lnRef idx="0"/>
          <a:fillRef idx="0"/>
          <a:effectRef idx="0"/>
          <a:fontRef idx="minor"/>
        </p:style>
        <p:txBody>
          <a:bodyPr lIns="96120" rIns="96120" tIns="51120" bIns="51120" anchor="ctr">
            <a:noAutofit/>
          </a:bodyPr>
          <a:p>
            <a:pPr>
              <a:lnSpc>
                <a:spcPct val="100000"/>
              </a:lnSpc>
            </a:pPr>
            <a:endParaRPr lang="bg-BG" sz="1800" b="0" i="1" u="none" strike="noStrike">
              <a:solidFill>
                <a:srgbClr val="000000"/>
              </a:solidFill>
              <a:effectLst/>
              <a:uFillTx/>
              <a:latin typeface="Arial"/>
              <a:ea typeface="DejaVu Sans"/>
            </a:endParaRPr>
          </a:p>
        </p:txBody>
      </p:sp>
      <p:sp>
        <p:nvSpPr>
          <p:cNvPr id="253" name=""/>
          <p:cNvSpPr/>
          <p:nvPr/>
        </p:nvSpPr>
        <p:spPr>
          <a:xfrm>
            <a:off x="8028000" y="1620000"/>
            <a:ext cx="236520" cy="236520"/>
          </a:xfrm>
          <a:prstGeom prst="ellipse">
            <a:avLst/>
          </a:prstGeom>
          <a:solidFill>
            <a:srgbClr val="ffa500"/>
          </a:solidFill>
          <a:ln w="12600">
            <a:solidFill>
              <a:srgbClr val="000000"/>
            </a:solidFill>
            <a:round/>
          </a:ln>
        </p:spPr>
        <p:style>
          <a:lnRef idx="0"/>
          <a:fillRef idx="0"/>
          <a:effectRef idx="0"/>
          <a:fontRef idx="minor"/>
        </p:style>
        <p:txBody>
          <a:bodyPr lIns="96120" rIns="96120" tIns="51120" bIns="51120" anchor="ctr">
            <a:noAutofit/>
          </a:bodyPr>
          <a:p>
            <a:pPr>
              <a:lnSpc>
                <a:spcPct val="100000"/>
              </a:lnSpc>
            </a:pPr>
            <a:endParaRPr lang="bg-BG" sz="1800" b="0" i="1" u="none" strike="noStrike">
              <a:solidFill>
                <a:srgbClr val="000000"/>
              </a:solidFill>
              <a:effectLst/>
              <a:uFillTx/>
              <a:latin typeface="Arial"/>
              <a:ea typeface="DejaVu Sans"/>
            </a:endParaRPr>
          </a:p>
        </p:txBody>
      </p:sp>
      <p:sp>
        <p:nvSpPr>
          <p:cNvPr id="254" name=""/>
          <p:cNvSpPr/>
          <p:nvPr/>
        </p:nvSpPr>
        <p:spPr>
          <a:xfrm>
            <a:off x="8136000" y="1692000"/>
            <a:ext cx="1114920" cy="345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bg-BG" sz="1800" b="1" u="none" strike="noStrike">
                <a:solidFill>
                  <a:srgbClr val="fffff0"/>
                </a:solidFill>
                <a:effectLst/>
                <a:uFillTx/>
                <a:latin typeface="Arial"/>
                <a:ea typeface="DejaVu Sans"/>
              </a:rPr>
              <a:t>Karkor</a:t>
            </a:r>
            <a:endParaRPr lang="bg-BG" sz="1800" b="0" u="none" strike="noStrike">
              <a:solidFill>
                <a:srgbClr val="ffffff"/>
              </a:solidFill>
              <a:effectLst/>
              <a:uFillTx/>
              <a:latin typeface="Arial"/>
            </a:endParaRPr>
          </a:p>
        </p:txBody>
      </p:sp>
      <p:sp>
        <p:nvSpPr>
          <p:cNvPr id="255" name=""/>
          <p:cNvSpPr/>
          <p:nvPr/>
        </p:nvSpPr>
        <p:spPr>
          <a:xfrm>
            <a:off x="2088000" y="4644000"/>
            <a:ext cx="1798920" cy="401760"/>
          </a:xfrm>
          <a:prstGeom prst="rect">
            <a:avLst/>
          </a:prstGeom>
          <a:solidFill>
            <a:srgbClr val="ff1493">
              <a:alpha val="50000"/>
            </a:srgbClr>
          </a:solidFill>
          <a:ln w="0">
            <a:noFill/>
          </a:ln>
        </p:spPr>
        <p:style>
          <a:lnRef idx="0"/>
          <a:fillRef idx="0"/>
          <a:effectRef idx="0"/>
          <a:fontRef idx="minor"/>
        </p:style>
        <p:txBody>
          <a:bodyPr lIns="90000" rIns="90000" tIns="45000" bIns="45000" anchor="t" anchorCtr="1">
            <a:spAutoFit/>
          </a:bodyPr>
          <a:p>
            <a:pPr algn="ctr">
              <a:lnSpc>
                <a:spcPct val="100000"/>
              </a:lnSpc>
            </a:pPr>
            <a:r>
              <a:rPr lang="bg-BG" sz="2200" b="1" u="none" strike="noStrike">
                <a:solidFill>
                  <a:srgbClr val="fffff0"/>
                </a:solidFill>
                <a:effectLst/>
                <a:uFillTx/>
                <a:latin typeface="Arial"/>
                <a:ea typeface="DejaVu Sans"/>
              </a:rPr>
              <a:t>Şeria Irmağı</a:t>
            </a:r>
            <a:endParaRPr lang="bg-BG" sz="2200" b="0" u="none" strike="noStrike">
              <a:solidFill>
                <a:srgbClr val="ffffff"/>
              </a:solidFill>
              <a:effectLst/>
              <a:uFillTx/>
              <a:latin typeface="Arial"/>
            </a:endParaRPr>
          </a:p>
        </p:txBody>
      </p:sp>
      <p:sp>
        <p:nvSpPr>
          <p:cNvPr id="256" name=""/>
          <p:cNvSpPr/>
          <p:nvPr/>
        </p:nvSpPr>
        <p:spPr>
          <a:xfrm flipH="1">
            <a:off x="1512000" y="5076000"/>
            <a:ext cx="972000" cy="432000"/>
          </a:xfrm>
          <a:prstGeom prst="line">
            <a:avLst/>
          </a:prstGeom>
          <a:ln w="57240">
            <a:solidFill>
              <a:srgbClr val="ffffff"/>
            </a:solidFill>
            <a:round/>
            <a:tailEnd len="med" type="triangle" w="med"/>
          </a:ln>
        </p:spPr>
        <p:style>
          <a:lnRef idx="0"/>
          <a:fillRef idx="0"/>
          <a:effectRef idx="0"/>
          <a:fontRef idx="minor"/>
        </p:style>
        <p:txBody>
          <a:bodyPr lIns="118440" rIns="118440" tIns="73440" bIns="73440" anchor="ctr">
            <a:noAutofit/>
          </a:bodyPr>
          <a:p>
            <a:endParaRPr lang="bg-BG" sz="1800" b="0" i="1" u="none" strike="noStrike">
              <a:solidFill>
                <a:srgbClr val="ffffff"/>
              </a:solidFill>
              <a:effectLst/>
              <a:uFillTx/>
              <a:latin typeface="Arial"/>
              <a:ea typeface="DejaVu Sans"/>
            </a:endParaRPr>
          </a:p>
        </p:txBody>
      </p:sp>
      <p:sp>
        <p:nvSpPr>
          <p:cNvPr id="257" name=""/>
          <p:cNvSpPr/>
          <p:nvPr/>
        </p:nvSpPr>
        <p:spPr>
          <a:xfrm>
            <a:off x="3564000" y="5076000"/>
            <a:ext cx="648000" cy="540000"/>
          </a:xfrm>
          <a:prstGeom prst="line">
            <a:avLst/>
          </a:prstGeom>
          <a:ln w="57240">
            <a:solidFill>
              <a:srgbClr val="ffffff"/>
            </a:solidFill>
            <a:round/>
            <a:tailEnd len="med" type="triangle" w="med"/>
          </a:ln>
        </p:spPr>
        <p:style>
          <a:lnRef idx="0"/>
          <a:fillRef idx="0"/>
          <a:effectRef idx="0"/>
          <a:fontRef idx="minor"/>
        </p:style>
        <p:txBody>
          <a:bodyPr lIns="118440" rIns="118440" tIns="73440" bIns="73440" anchor="ctr">
            <a:noAutofit/>
          </a:bodyPr>
          <a:p>
            <a:endParaRPr lang="bg-BG" sz="1800" b="0" i="1" u="none" strike="noStrike">
              <a:solidFill>
                <a:srgbClr val="ffffff"/>
              </a:solidFill>
              <a:effectLst/>
              <a:uFillTx/>
              <a:latin typeface="Arial"/>
              <a:ea typeface="DejaVu Sans"/>
            </a:endParaRPr>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58" name=""/>
          <p:cNvPicPr/>
          <p:nvPr/>
        </p:nvPicPr>
        <p:blipFill>
          <a:blip r:embed="rId1"/>
          <a:stretch/>
        </p:blipFill>
        <p:spPr>
          <a:xfrm>
            <a:off x="3348000" y="540360"/>
            <a:ext cx="6741720" cy="5142600"/>
          </a:xfrm>
          <a:prstGeom prst="rect">
            <a:avLst/>
          </a:prstGeom>
          <a:noFill/>
          <a:ln w="0">
            <a:noFill/>
          </a:ln>
        </p:spPr>
      </p:pic>
      <p:sp>
        <p:nvSpPr>
          <p:cNvPr id="259" name=""/>
          <p:cNvSpPr/>
          <p:nvPr/>
        </p:nvSpPr>
        <p:spPr>
          <a:xfrm>
            <a:off x="252000" y="763200"/>
            <a:ext cx="2880000" cy="25891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8:14</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Yolda </a:t>
            </a:r>
            <a:r>
              <a:rPr lang="bg-BG" sz="1800" b="1" u="none" strike="noStrike">
                <a:solidFill>
                  <a:srgbClr val="000000"/>
                </a:solidFill>
                <a:effectLst/>
                <a:uFillTx/>
                <a:latin typeface="Trebuchet MS"/>
                <a:ea typeface="DejaVu Sans"/>
              </a:rPr>
              <a:t>Sukkot</a:t>
            </a:r>
            <a:r>
              <a:rPr lang="bg-BG" sz="1800" b="0" u="none" strike="noStrike">
                <a:solidFill>
                  <a:srgbClr val="000000"/>
                </a:solidFill>
                <a:effectLst/>
                <a:uFillTx/>
                <a:latin typeface="Trebuchet MS"/>
                <a:ea typeface="DejaVu Sans"/>
              </a:rPr>
              <a:t>'tan genç bir adamı yakalayıp sorguya çekti. Adam Sukkot önderleriyle ileri gelenlerinin adlarını, toplam yetmiş yedi kişinin adını yazıp Gidyon'a verdi.  </a:t>
            </a:r>
            <a:endParaRPr lang="bg-BG" sz="1800" b="0" u="none" strike="noStrike">
              <a:solidFill>
                <a:srgbClr val="000000"/>
              </a:solidFill>
              <a:effectLst/>
              <a:uFillTx/>
              <a:latin typeface="Arial"/>
            </a:endParaRPr>
          </a:p>
        </p:txBody>
      </p:sp>
      <p:sp>
        <p:nvSpPr>
          <p:cNvPr id="260"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61"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62" name=""/>
          <p:cNvSpPr/>
          <p:nvPr/>
        </p:nvSpPr>
        <p:spPr>
          <a:xfrm>
            <a:off x="5292360" y="2876040"/>
            <a:ext cx="161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dfgwsrgerg</a:t>
            </a:r>
            <a:endParaRPr lang="bg-BG" sz="1800" b="0" u="none" strike="noStrike">
              <a:solidFill>
                <a:srgbClr val="ffffff"/>
              </a:solidFill>
              <a:effectLst/>
              <a:uFillTx/>
              <a:latin typeface="Arial"/>
            </a:endParaRPr>
          </a:p>
        </p:txBody>
      </p:sp>
      <p:pic>
        <p:nvPicPr>
          <p:cNvPr id="263" name=""/>
          <p:cNvPicPr/>
          <p:nvPr/>
        </p:nvPicPr>
        <p:blipFill>
          <a:blip r:embed="rId1"/>
          <a:stretch/>
        </p:blipFill>
        <p:spPr>
          <a:xfrm>
            <a:off x="252000" y="3006000"/>
            <a:ext cx="4822920" cy="2500920"/>
          </a:xfrm>
          <a:prstGeom prst="rect">
            <a:avLst/>
          </a:prstGeom>
          <a:noFill/>
          <a:ln w="0">
            <a:noFill/>
          </a:ln>
        </p:spPr>
      </p:pic>
      <p:pic>
        <p:nvPicPr>
          <p:cNvPr id="264" name=""/>
          <p:cNvPicPr/>
          <p:nvPr/>
        </p:nvPicPr>
        <p:blipFill>
          <a:blip r:embed="rId2"/>
          <a:stretch/>
        </p:blipFill>
        <p:spPr>
          <a:xfrm>
            <a:off x="5256360" y="2800440"/>
            <a:ext cx="4648320" cy="2742480"/>
          </a:xfrm>
          <a:prstGeom prst="rect">
            <a:avLst/>
          </a:prstGeom>
          <a:noFill/>
          <a:ln w="0">
            <a:noFill/>
          </a:ln>
        </p:spPr>
      </p:pic>
      <p:pic>
        <p:nvPicPr>
          <p:cNvPr id="265" name=""/>
          <p:cNvPicPr/>
          <p:nvPr/>
        </p:nvPicPr>
        <p:blipFill>
          <a:blip r:embed="rId3"/>
          <a:stretch/>
        </p:blipFill>
        <p:spPr>
          <a:xfrm>
            <a:off x="8232480" y="3876480"/>
            <a:ext cx="1522440" cy="1522440"/>
          </a:xfrm>
          <a:prstGeom prst="rect">
            <a:avLst/>
          </a:prstGeom>
          <a:noFill/>
          <a:ln w="0">
            <a:noFill/>
          </a:ln>
        </p:spPr>
      </p:pic>
      <p:sp>
        <p:nvSpPr>
          <p:cNvPr id="266" name=""/>
          <p:cNvSpPr/>
          <p:nvPr/>
        </p:nvSpPr>
        <p:spPr>
          <a:xfrm>
            <a:off x="5209560" y="727200"/>
            <a:ext cx="4761360" cy="180756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Gidyon bunu yaparken, güçlü bir önderin  karakterini gösterdi.</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Microsoft YaHei"/>
              </a:rPr>
              <a:t>Ama yavaş yavaş bir kral gibi davranıyor:  Yarovam - "Babam sizi kırbaçla yola getirdiyse, ben sizi akreplerle yola getireceğim." (</a:t>
            </a:r>
            <a:r>
              <a:rPr lang="bg-BG" sz="1800" b="0" u="none" strike="noStrike">
                <a:solidFill>
                  <a:srgbClr val="ffffff"/>
                </a:solidFill>
                <a:effectLst/>
                <a:uFillTx/>
                <a:latin typeface="Trebuchet MS"/>
                <a:ea typeface="DejaVu Sans"/>
              </a:rPr>
              <a:t>1.Kral 12:11)</a:t>
            </a:r>
            <a:endParaRPr lang="bg-BG" sz="1800" b="0" u="none" strike="noStrike">
              <a:solidFill>
                <a:srgbClr val="ffffff"/>
              </a:solidFill>
              <a:effectLst/>
              <a:uFillTx/>
              <a:latin typeface="Arial"/>
            </a:endParaRPr>
          </a:p>
        </p:txBody>
      </p:sp>
      <p:sp>
        <p:nvSpPr>
          <p:cNvPr id="267" name=""/>
          <p:cNvSpPr/>
          <p:nvPr/>
        </p:nvSpPr>
        <p:spPr>
          <a:xfrm>
            <a:off x="252000" y="691200"/>
            <a:ext cx="4822920" cy="23148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8:15-17</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15  Gidyon </a:t>
            </a:r>
            <a:r>
              <a:rPr lang="bg-BG" sz="1800" b="1" u="none" strike="noStrike">
                <a:solidFill>
                  <a:srgbClr val="000000"/>
                </a:solidFill>
                <a:effectLst/>
                <a:uFillTx/>
                <a:latin typeface="Trebuchet MS"/>
                <a:ea typeface="DejaVu Sans"/>
              </a:rPr>
              <a:t>Sukkot</a:t>
            </a:r>
            <a:r>
              <a:rPr lang="bg-BG" sz="1800" b="0" u="none" strike="noStrike">
                <a:solidFill>
                  <a:srgbClr val="000000"/>
                </a:solidFill>
                <a:effectLst/>
                <a:uFillTx/>
                <a:latin typeface="Trebuchet MS"/>
                <a:ea typeface="DejaVu Sans"/>
              </a:rPr>
              <a:t>'a gidip halka şöyle dedi: "'Zevah ile Salmunna'yı tutsak aldın mı ki bitkin adamlarına ekmek verelim diyerek beni aşağıladınız. İşte Zevah ile Salmunna!" </a:t>
            </a:r>
            <a:endParaRPr lang="bg-BG" sz="1800" b="0" u="none" strike="noStrike">
              <a:solidFill>
                <a:srgbClr val="000000"/>
              </a:solidFill>
              <a:effectLst/>
              <a:uFillTx/>
              <a:latin typeface="Arial"/>
            </a:endParaRPr>
          </a:p>
          <a:p>
            <a:pPr>
              <a:lnSpc>
                <a:spcPct val="100000"/>
              </a:lnSpc>
              <a:spcAft>
                <a:spcPts val="1134"/>
              </a:spcAft>
            </a:pPr>
            <a:r>
              <a:rPr lang="bg-BG" sz="1800" b="0" u="none" strike="noStrike">
                <a:solidFill>
                  <a:srgbClr val="000000"/>
                </a:solidFill>
                <a:effectLst/>
                <a:uFillTx/>
                <a:latin typeface="Trebuchet MS"/>
                <a:ea typeface="DejaVu Sans"/>
              </a:rPr>
              <a:t>16  Sonra kentin ileri gelenlerini topladı; Sukkot halkını çöl dikenleriyle, çalılarla döverek cezalandırdı.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68" name=""/>
          <p:cNvPicPr/>
          <p:nvPr/>
        </p:nvPicPr>
        <p:blipFill>
          <a:blip r:embed="rId1"/>
          <a:stretch/>
        </p:blipFill>
        <p:spPr>
          <a:xfrm>
            <a:off x="46080" y="542880"/>
            <a:ext cx="10033560" cy="5126760"/>
          </a:xfrm>
          <a:prstGeom prst="rect">
            <a:avLst/>
          </a:prstGeom>
          <a:noFill/>
          <a:ln w="0">
            <a:noFill/>
          </a:ln>
        </p:spPr>
      </p:pic>
      <p:sp>
        <p:nvSpPr>
          <p:cNvPr id="269"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70" name=""/>
          <p:cNvSpPr/>
          <p:nvPr/>
        </p:nvSpPr>
        <p:spPr>
          <a:xfrm>
            <a:off x="216000" y="1837080"/>
            <a:ext cx="4822920" cy="242820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Burada Gidyon artık çok ileri gidiyor: başkaldıranları sadece aşağılamakla kalmıyor, sanki düşman imiş gibi öldürüyor.</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"bu kuleyi yıkacağım" (8:9) - Gidyon öfkesine hakim olamıyor, acımasız davranıyor.</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Penuel'in farkı, suçu neydi: ikinci kasaba olarak Gidyon'u daha da sinir ettiiler.</a:t>
            </a:r>
            <a:endParaRPr lang="bg-BG" sz="1800" b="0" u="none" strike="noStrike">
              <a:solidFill>
                <a:srgbClr val="ffffff"/>
              </a:solidFill>
              <a:effectLst/>
              <a:uFillTx/>
              <a:latin typeface="Arial"/>
            </a:endParaRPr>
          </a:p>
        </p:txBody>
      </p:sp>
      <p:sp>
        <p:nvSpPr>
          <p:cNvPr id="271" name=""/>
          <p:cNvSpPr/>
          <p:nvPr/>
        </p:nvSpPr>
        <p:spPr>
          <a:xfrm>
            <a:off x="252000" y="784080"/>
            <a:ext cx="3094920" cy="9432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8:17   </a:t>
            </a:r>
            <a:r>
              <a:rPr lang="bg-BG" sz="1800" b="0" u="none" strike="noStrike">
                <a:solidFill>
                  <a:srgbClr val="000000"/>
                </a:solidFill>
                <a:effectLst/>
                <a:uFillTx/>
                <a:latin typeface="Trebuchet MS"/>
                <a:ea typeface="DejaVu Sans"/>
              </a:rPr>
              <a:t>Ardından </a:t>
            </a:r>
            <a:r>
              <a:rPr lang="bg-BG" sz="1800" b="1" u="none" strike="noStrike">
                <a:solidFill>
                  <a:srgbClr val="000000"/>
                </a:solidFill>
                <a:effectLst/>
                <a:uFillTx/>
                <a:latin typeface="Trebuchet MS"/>
                <a:ea typeface="DejaVu Sans"/>
              </a:rPr>
              <a:t>Penuel</a:t>
            </a:r>
            <a:r>
              <a:rPr lang="bg-BG" sz="1800" b="0" u="none" strike="noStrike">
                <a:solidFill>
                  <a:srgbClr val="000000"/>
                </a:solidFill>
                <a:effectLst/>
                <a:uFillTx/>
                <a:latin typeface="Trebuchet MS"/>
                <a:ea typeface="DejaVu Sans"/>
              </a:rPr>
              <a:t> Kulesi'ni yıkıp kent halkını kılıçtan geçirdi.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72" name=""/>
          <p:cNvPicPr/>
          <p:nvPr/>
        </p:nvPicPr>
        <p:blipFill>
          <a:blip r:embed="rId1"/>
          <a:stretch/>
        </p:blipFill>
        <p:spPr>
          <a:xfrm>
            <a:off x="4968000" y="540360"/>
            <a:ext cx="5109480" cy="5109480"/>
          </a:xfrm>
          <a:prstGeom prst="rect">
            <a:avLst/>
          </a:prstGeom>
          <a:noFill/>
          <a:ln w="0">
            <a:noFill/>
          </a:ln>
        </p:spPr>
      </p:pic>
      <p:sp>
        <p:nvSpPr>
          <p:cNvPr id="273"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74" name=""/>
          <p:cNvSpPr/>
          <p:nvPr/>
        </p:nvSpPr>
        <p:spPr>
          <a:xfrm>
            <a:off x="108000" y="3384000"/>
            <a:ext cx="4824000" cy="215388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Gidyon'un kardeşlerinin öldürülmesi herhalde bu savaştan önce idi: savaş More Dağı'nda, değil Tabor'da oldu.</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Tutuklu krallar olarak Gidyon onları serbest brakabilirdi.</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Ama Gidyon burada bir kan davası yürütü-yor. Kardeşlerinin kanının öcünü alıyor.</a:t>
            </a:r>
            <a:endParaRPr lang="bg-BG" sz="1800" b="0" u="none" strike="noStrike">
              <a:solidFill>
                <a:srgbClr val="ffffff"/>
              </a:solidFill>
              <a:effectLst/>
              <a:uFillTx/>
              <a:latin typeface="Arial"/>
            </a:endParaRPr>
          </a:p>
        </p:txBody>
      </p:sp>
      <p:sp>
        <p:nvSpPr>
          <p:cNvPr id="275" name=""/>
          <p:cNvSpPr/>
          <p:nvPr/>
        </p:nvSpPr>
        <p:spPr>
          <a:xfrm>
            <a:off x="144000" y="648000"/>
            <a:ext cx="4716000" cy="2628000"/>
          </a:xfrm>
          <a:prstGeom prst="rect">
            <a:avLst/>
          </a:prstGeom>
          <a:solidFill>
            <a:srgbClr val="ffffa6"/>
          </a:solidFill>
          <a:ln w="0">
            <a:noFill/>
          </a:ln>
        </p:spPr>
        <p:style>
          <a:lnRef idx="0"/>
          <a:fillRef idx="0"/>
          <a:effectRef idx="0"/>
          <a:fontRef idx="minor"/>
        </p:style>
        <p:txBody>
          <a:bodyPr lIns="90000" rIns="90000" tIns="45000" bIns="45000" anchor="t">
            <a:noAutofit/>
          </a:bodyPr>
          <a:p>
            <a:pPr>
              <a:lnSpc>
                <a:spcPct val="100000"/>
              </a:lnSpc>
            </a:pPr>
            <a:r>
              <a:rPr lang="bg-BG" sz="2000" b="1" u="none" strike="noStrike">
                <a:solidFill>
                  <a:srgbClr val="000000"/>
                </a:solidFill>
                <a:effectLst/>
                <a:uFillTx/>
                <a:latin typeface="Trebuchet MS"/>
                <a:ea typeface="DejaVu Sans"/>
              </a:rPr>
              <a:t>8:18-19   </a:t>
            </a:r>
            <a:endParaRPr lang="bg-BG" sz="2000" b="0" u="none" strike="noStrike">
              <a:solidFill>
                <a:srgbClr val="000000"/>
              </a:solidFill>
              <a:effectLst/>
              <a:uFillTx/>
              <a:latin typeface="Arial"/>
            </a:endParaRPr>
          </a:p>
          <a:p>
            <a:pPr>
              <a:lnSpc>
                <a:spcPct val="100000"/>
              </a:lnSpc>
            </a:pPr>
            <a:r>
              <a:rPr lang="bg-BG" sz="1400" b="0" u="none" strike="noStrike">
                <a:solidFill>
                  <a:srgbClr val="000000"/>
                </a:solidFill>
                <a:effectLst/>
                <a:uFillTx/>
                <a:latin typeface="Trebuchet MS"/>
                <a:ea typeface="DejaVu Sans"/>
              </a:rPr>
              <a:t>18</a:t>
            </a:r>
            <a:r>
              <a:rPr lang="bg-BG" sz="1800" b="0" u="none" strike="noStrike">
                <a:solidFill>
                  <a:srgbClr val="000000"/>
                </a:solidFill>
                <a:effectLst/>
                <a:uFillTx/>
                <a:latin typeface="Trebuchet MS"/>
                <a:ea typeface="DejaVu Sans"/>
              </a:rPr>
              <a:t>  Sonra Zevah ile Salmunna'ya, "</a:t>
            </a:r>
            <a:r>
              <a:rPr lang="bg-BG" sz="1800" b="1" u="none" strike="noStrike">
                <a:solidFill>
                  <a:srgbClr val="000000"/>
                </a:solidFill>
                <a:effectLst/>
                <a:uFillTx/>
                <a:latin typeface="Trebuchet MS"/>
                <a:ea typeface="DejaVu Sans"/>
              </a:rPr>
              <a:t>Tavor</a:t>
            </a:r>
            <a:r>
              <a:rPr lang="bg-BG" sz="1800" b="0" u="none" strike="noStrike">
                <a:solidFill>
                  <a:srgbClr val="000000"/>
                </a:solidFill>
                <a:effectLst/>
                <a:uFillTx/>
                <a:latin typeface="Trebuchet MS"/>
                <a:ea typeface="DejaVu Sans"/>
              </a:rPr>
              <a:t>'da öldürdükleriniz nasıl adamlardı?" diye sordu. "Tıpkı senin gibiydiler, hepsi kral oğullarına benziyordu" yanıtını verdiler. </a:t>
            </a:r>
            <a:endParaRPr lang="bg-BG" sz="1800" b="0" u="none" strike="noStrike">
              <a:solidFill>
                <a:srgbClr val="000000"/>
              </a:solidFill>
              <a:effectLst/>
              <a:uFillTx/>
              <a:latin typeface="Arial"/>
            </a:endParaRPr>
          </a:p>
          <a:p>
            <a:pPr>
              <a:lnSpc>
                <a:spcPct val="100000"/>
              </a:lnSpc>
            </a:pPr>
            <a:r>
              <a:rPr lang="bg-BG" sz="1400" b="0" u="none" strike="noStrike">
                <a:solidFill>
                  <a:srgbClr val="000000"/>
                </a:solidFill>
                <a:effectLst/>
                <a:uFillTx/>
                <a:latin typeface="Trebuchet MS"/>
                <a:ea typeface="DejaVu Sans"/>
              </a:rPr>
              <a:t>19</a:t>
            </a:r>
            <a:r>
              <a:rPr lang="bg-BG" sz="1800" b="0" u="none" strike="noStrike">
                <a:solidFill>
                  <a:srgbClr val="000000"/>
                </a:solidFill>
                <a:effectLst/>
                <a:uFillTx/>
                <a:latin typeface="Trebuchet MS"/>
                <a:ea typeface="DejaVu Sans"/>
              </a:rPr>
              <a:t>  Gidyon, "Onlar kardeşlerim idi, öz anne-min oğullarıydı" dedi, "Yaşayan RAB'bin adı ile ant içerim ki, onları sağ bıraksaydınız sizi öldürmezdim."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76" name=""/>
          <p:cNvPicPr/>
          <p:nvPr/>
        </p:nvPicPr>
        <p:blipFill>
          <a:blip r:embed="rId1"/>
          <a:stretch/>
        </p:blipFill>
        <p:spPr>
          <a:xfrm>
            <a:off x="3564000" y="576000"/>
            <a:ext cx="6514560" cy="5075640"/>
          </a:xfrm>
          <a:prstGeom prst="rect">
            <a:avLst/>
          </a:prstGeom>
          <a:noFill/>
          <a:ln w="0">
            <a:noFill/>
          </a:ln>
        </p:spPr>
      </p:pic>
      <p:sp>
        <p:nvSpPr>
          <p:cNvPr id="277"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78" name=""/>
          <p:cNvSpPr/>
          <p:nvPr/>
        </p:nvSpPr>
        <p:spPr>
          <a:xfrm>
            <a:off x="5832360" y="4212360"/>
            <a:ext cx="269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dfgwsrgerg</a:t>
            </a:r>
            <a:endParaRPr lang="bg-BG" sz="1800" b="0" u="none" strike="noStrike">
              <a:solidFill>
                <a:srgbClr val="ffffff"/>
              </a:solidFill>
              <a:effectLst/>
              <a:uFillTx/>
              <a:latin typeface="Arial"/>
            </a:endParaRPr>
          </a:p>
        </p:txBody>
      </p:sp>
      <p:sp>
        <p:nvSpPr>
          <p:cNvPr id="279" name=""/>
          <p:cNvSpPr/>
          <p:nvPr/>
        </p:nvSpPr>
        <p:spPr>
          <a:xfrm>
            <a:off x="180000" y="702000"/>
            <a:ext cx="3202920" cy="1528920"/>
          </a:xfrm>
          <a:prstGeom prst="rect">
            <a:avLst/>
          </a:prstGeom>
          <a:solidFill>
            <a:srgbClr val="ffffa6"/>
          </a:solidFill>
          <a:ln w="0">
            <a:noFill/>
          </a:ln>
        </p:spPr>
        <p:style>
          <a:lnRef idx="0"/>
          <a:fillRef idx="0"/>
          <a:effectRef idx="0"/>
          <a:fontRef idx="minor"/>
        </p:style>
        <p:txBody>
          <a:bodyPr lIns="90000" rIns="90000" tIns="45000" bIns="45000" anchor="t">
            <a:noAutofit/>
          </a:bodyPr>
          <a:p>
            <a:pPr>
              <a:lnSpc>
                <a:spcPct val="100000"/>
              </a:lnSpc>
            </a:pPr>
            <a:r>
              <a:rPr lang="bg-BG" sz="2000" b="1" u="none" strike="noStrike">
                <a:solidFill>
                  <a:srgbClr val="000000"/>
                </a:solidFill>
                <a:effectLst/>
                <a:uFillTx/>
                <a:latin typeface="Trebuchet MS"/>
                <a:ea typeface="DejaVu Sans"/>
              </a:rPr>
              <a:t>8:20-21</a:t>
            </a:r>
            <a:endParaRPr lang="bg-BG" sz="2000" b="0" u="none" strike="noStrike">
              <a:solidFill>
                <a:srgbClr val="000000"/>
              </a:solidFill>
              <a:effectLst/>
              <a:uFillTx/>
              <a:latin typeface="Arial"/>
            </a:endParaRPr>
          </a:p>
          <a:p>
            <a:pPr>
              <a:lnSpc>
                <a:spcPct val="100000"/>
              </a:lnSpc>
            </a:pPr>
            <a:r>
              <a:rPr lang="bg-BG" sz="1400" b="0" u="none" strike="noStrike">
                <a:solidFill>
                  <a:srgbClr val="000000"/>
                </a:solidFill>
                <a:effectLst/>
                <a:uFillTx/>
                <a:latin typeface="Trebuchet MS"/>
                <a:ea typeface="DejaVu Sans"/>
              </a:rPr>
              <a:t>20</a:t>
            </a:r>
            <a:r>
              <a:rPr lang="bg-BG" sz="1800" b="0" u="none" strike="noStrike">
                <a:solidFill>
                  <a:srgbClr val="000000"/>
                </a:solidFill>
                <a:effectLst/>
                <a:uFillTx/>
                <a:latin typeface="Trebuchet MS"/>
                <a:ea typeface="DejaVu Sans"/>
              </a:rPr>
              <a:t>  Sonra büyük oğlu </a:t>
            </a:r>
            <a:r>
              <a:rPr lang="bg-BG" sz="1800" b="1" u="none" strike="noStrike">
                <a:solidFill>
                  <a:srgbClr val="000000"/>
                </a:solidFill>
                <a:effectLst/>
                <a:uFillTx/>
                <a:latin typeface="Trebuchet MS"/>
                <a:ea typeface="DejaVu Sans"/>
              </a:rPr>
              <a:t>Yeter</a:t>
            </a:r>
            <a:r>
              <a:rPr lang="bg-BG" sz="1800" b="0" u="none" strike="noStrike">
                <a:solidFill>
                  <a:srgbClr val="000000"/>
                </a:solidFill>
                <a:effectLst/>
                <a:uFillTx/>
                <a:latin typeface="Trebuchet MS"/>
                <a:ea typeface="DejaVu Sans"/>
              </a:rPr>
              <a:t>'e, "Haydi, öldür onları" dedi. Ne var ki, henüz genç olan Yeter korktu, kılıcını çekmedi.</a:t>
            </a:r>
            <a:endParaRPr lang="bg-BG" sz="1800" b="0" u="none" strike="noStrike">
              <a:solidFill>
                <a:srgbClr val="000000"/>
              </a:solidFill>
              <a:effectLst/>
              <a:uFillTx/>
              <a:latin typeface="Arial"/>
            </a:endParaRPr>
          </a:p>
        </p:txBody>
      </p:sp>
      <p:sp>
        <p:nvSpPr>
          <p:cNvPr id="280" name=""/>
          <p:cNvSpPr/>
          <p:nvPr/>
        </p:nvSpPr>
        <p:spPr>
          <a:xfrm>
            <a:off x="180000" y="2448000"/>
            <a:ext cx="3202920" cy="2266920"/>
          </a:xfrm>
          <a:prstGeom prst="rect">
            <a:avLst/>
          </a:prstGeom>
          <a:solidFill>
            <a:srgbClr val="ffffa6"/>
          </a:solidFill>
          <a:ln w="0">
            <a:noFill/>
          </a:ln>
        </p:spPr>
        <p:style>
          <a:lnRef idx="0"/>
          <a:fillRef idx="0"/>
          <a:effectRef idx="0"/>
          <a:fontRef idx="minor"/>
        </p:style>
        <p:txBody>
          <a:bodyPr lIns="90000" rIns="90000" tIns="45000" bIns="45000" anchor="t">
            <a:noAutofit/>
          </a:bodyPr>
          <a:p>
            <a:pPr>
              <a:lnSpc>
                <a:spcPct val="100000"/>
              </a:lnSpc>
            </a:pPr>
            <a:r>
              <a:rPr lang="bg-BG" sz="1400" b="0" u="none" strike="noStrike">
                <a:solidFill>
                  <a:srgbClr val="000000"/>
                </a:solidFill>
                <a:effectLst/>
                <a:uFillTx/>
                <a:latin typeface="Trebuchet MS"/>
                <a:ea typeface="DejaVu Sans"/>
              </a:rPr>
              <a:t>21</a:t>
            </a:r>
            <a:r>
              <a:rPr lang="bg-BG" sz="1800" b="0" u="none" strike="noStrike">
                <a:solidFill>
                  <a:srgbClr val="000000"/>
                </a:solidFill>
                <a:effectLst/>
                <a:uFillTx/>
                <a:latin typeface="Trebuchet MS"/>
                <a:ea typeface="DejaVu Sans"/>
              </a:rPr>
              <a:t>  Bunun üzerine Zevah ile Salmunna Gidyon'a, "Sen öldür bizi" dediler, "Erkeğin işini ancak erkek yapar." Böylece Gidyon varıp Zevah ile Salmunna'yı öldürdü. Develerinin boyunlarındaki hilal biçimi süsleri de aldı.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81" name=""/>
          <p:cNvPicPr/>
          <p:nvPr/>
        </p:nvPicPr>
        <p:blipFill>
          <a:blip r:embed="rId1"/>
          <a:stretch/>
        </p:blipFill>
        <p:spPr>
          <a:xfrm>
            <a:off x="4948200" y="540360"/>
            <a:ext cx="5129280" cy="5129280"/>
          </a:xfrm>
          <a:prstGeom prst="rect">
            <a:avLst/>
          </a:prstGeom>
          <a:noFill/>
          <a:ln w="0">
            <a:noFill/>
          </a:ln>
        </p:spPr>
      </p:pic>
      <p:sp>
        <p:nvSpPr>
          <p:cNvPr id="282" name=""/>
          <p:cNvSpPr/>
          <p:nvPr/>
        </p:nvSpPr>
        <p:spPr>
          <a:xfrm>
            <a:off x="180000" y="708480"/>
            <a:ext cx="4642920" cy="20404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8:22-23</a:t>
            </a:r>
            <a:endParaRPr lang="bg-BG" sz="2000" b="0" u="none" strike="noStrike">
              <a:solidFill>
                <a:srgbClr val="000000"/>
              </a:solidFill>
              <a:effectLst/>
              <a:uFillTx/>
              <a:latin typeface="Arial"/>
            </a:endParaRPr>
          </a:p>
          <a:p>
            <a:pPr>
              <a:lnSpc>
                <a:spcPct val="100000"/>
              </a:lnSpc>
            </a:pPr>
            <a:r>
              <a:rPr lang="bg-BG" sz="1400" b="0" u="none" strike="noStrike">
                <a:solidFill>
                  <a:srgbClr val="000000"/>
                </a:solidFill>
                <a:effectLst/>
                <a:uFillTx/>
                <a:latin typeface="Trebuchet MS"/>
                <a:ea typeface="DejaVu Sans"/>
              </a:rPr>
              <a:t>22</a:t>
            </a:r>
            <a:r>
              <a:rPr lang="bg-BG" sz="1800" b="0" u="none" strike="noStrike">
                <a:solidFill>
                  <a:srgbClr val="000000"/>
                </a:solidFill>
                <a:effectLst/>
                <a:uFillTx/>
                <a:latin typeface="Trebuchet MS"/>
                <a:ea typeface="DejaVu Sans"/>
              </a:rPr>
              <a:t>  İsrailliler Gidyon'a, "Sen, oğlun ve torunun bize önderlik edin" dediler. "Çünkü bizi Midyanlılar'ın elinden sen kurtardın." </a:t>
            </a:r>
            <a:endParaRPr lang="bg-BG" sz="1800" b="0" u="none" strike="noStrike">
              <a:solidFill>
                <a:srgbClr val="000000"/>
              </a:solidFill>
              <a:effectLst/>
              <a:uFillTx/>
              <a:latin typeface="Arial"/>
            </a:endParaRPr>
          </a:p>
          <a:p>
            <a:pPr>
              <a:lnSpc>
                <a:spcPct val="100000"/>
              </a:lnSpc>
            </a:pPr>
            <a:r>
              <a:rPr lang="bg-BG" sz="1400" b="0" u="none" strike="noStrike">
                <a:solidFill>
                  <a:srgbClr val="000000"/>
                </a:solidFill>
                <a:effectLst/>
                <a:uFillTx/>
                <a:latin typeface="Trebuchet MS"/>
                <a:ea typeface="DejaVu Sans"/>
              </a:rPr>
              <a:t>23</a:t>
            </a:r>
            <a:r>
              <a:rPr lang="bg-BG" sz="1800" b="0" u="none" strike="noStrike">
                <a:solidFill>
                  <a:srgbClr val="000000"/>
                </a:solidFill>
                <a:effectLst/>
                <a:uFillTx/>
                <a:latin typeface="Trebuchet MS"/>
                <a:ea typeface="DejaVu Sans"/>
              </a:rPr>
              <a:t>  Ama Gidyon, "Ben size önderlik etmem, oğlum da etmez" diye karşılık verdi, "Size RAB önderlik edecek." </a:t>
            </a:r>
            <a:endParaRPr lang="bg-BG" sz="1800" b="0" u="none" strike="noStrike">
              <a:solidFill>
                <a:srgbClr val="000000"/>
              </a:solidFill>
              <a:effectLst/>
              <a:uFillTx/>
              <a:latin typeface="Arial"/>
            </a:endParaRPr>
          </a:p>
        </p:txBody>
      </p:sp>
      <p:sp>
        <p:nvSpPr>
          <p:cNvPr id="283"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84" name=""/>
          <p:cNvSpPr/>
          <p:nvPr/>
        </p:nvSpPr>
        <p:spPr>
          <a:xfrm>
            <a:off x="288000" y="2916000"/>
            <a:ext cx="4426920" cy="23562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"önderlik etmem"</a:t>
            </a:r>
            <a:endParaRPr lang="bg-BG" sz="1800" b="0" u="none" strike="noStrike">
              <a:solidFill>
                <a:srgbClr val="ffffff"/>
              </a:solidFill>
              <a:effectLst/>
              <a:uFillTx/>
              <a:latin typeface="Arial"/>
            </a:endParaRPr>
          </a:p>
          <a:p>
            <a:pPr marL="216000" indent="-216000">
              <a:lnSpc>
                <a:spcPct val="100000"/>
              </a:lnSpc>
              <a:spcAft>
                <a:spcPts val="283"/>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Yasa 17:15   "atayacağınız kral Tanrınız RAB'bin seçtiği kişi olmalıdır." </a:t>
            </a:r>
            <a:endParaRPr lang="bg-BG" sz="1800" b="0" u="none" strike="noStrike">
              <a:solidFill>
                <a:srgbClr val="ffffff"/>
              </a:solidFill>
              <a:effectLst/>
              <a:uFillTx/>
              <a:latin typeface="Arial"/>
            </a:endParaRPr>
          </a:p>
          <a:p>
            <a:pPr marL="216000" indent="-216000">
              <a:lnSpc>
                <a:spcPct val="100000"/>
              </a:lnSpc>
              <a:spcAft>
                <a:spcPts val="283"/>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Rab Gidyon'u kral olmaya değil, ama tek bir iş için seçti: İsrail'i Midyanlılar'ın elinden kurtar" </a:t>
            </a:r>
            <a:endParaRPr lang="bg-BG" sz="1800" b="0" u="none" strike="noStrike">
              <a:solidFill>
                <a:srgbClr val="ffffff"/>
              </a:solidFill>
              <a:effectLst/>
              <a:uFillTx/>
              <a:latin typeface="Arial"/>
            </a:endParaRPr>
          </a:p>
          <a:p>
            <a:pPr>
              <a:lnSpc>
                <a:spcPct val="100000"/>
              </a:lnSpc>
            </a:pPr>
            <a:r>
              <a:rPr lang="bg-BG" sz="1800" b="1" u="none" strike="noStrike">
                <a:solidFill>
                  <a:srgbClr val="ffff00"/>
                </a:solidFill>
                <a:effectLst/>
                <a:uFillTx/>
                <a:latin typeface="Trebuchet MS"/>
                <a:ea typeface="DejaVu Sans"/>
              </a:rPr>
              <a:t>"oğlun ve torunun"</a:t>
            </a:r>
            <a:endParaRPr lang="bg-BG" sz="1800" b="0" u="none" strike="noStrike">
              <a:solidFill>
                <a:srgbClr val="ffffff"/>
              </a:solidFill>
              <a:effectLst/>
              <a:uFillTx/>
              <a:latin typeface="Arial"/>
            </a:endParaRPr>
          </a:p>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Hanedan düşüncesini rededdiyor.</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85" name=""/>
          <p:cNvSpPr/>
          <p:nvPr/>
        </p:nvSpPr>
        <p:spPr>
          <a:xfrm>
            <a:off x="252000" y="720000"/>
            <a:ext cx="4534920" cy="36864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8:24-26</a:t>
            </a:r>
            <a:endParaRPr lang="bg-BG" sz="2000" b="0" u="none" strike="noStrike">
              <a:solidFill>
                <a:srgbClr val="000000"/>
              </a:solidFill>
              <a:effectLst/>
              <a:uFillTx/>
              <a:latin typeface="Arial"/>
            </a:endParaRPr>
          </a:p>
          <a:p>
            <a:pPr>
              <a:lnSpc>
                <a:spcPct val="100000"/>
              </a:lnSpc>
            </a:pPr>
            <a:r>
              <a:rPr lang="bg-BG" sz="1400" b="0" u="none" strike="noStrike">
                <a:solidFill>
                  <a:srgbClr val="000000"/>
                </a:solidFill>
                <a:effectLst/>
                <a:uFillTx/>
                <a:latin typeface="Trebuchet MS"/>
                <a:ea typeface="DejaVu Sans"/>
              </a:rPr>
              <a:t>24</a:t>
            </a:r>
            <a:r>
              <a:rPr lang="bg-BG" sz="1800" b="0" u="none" strike="noStrike">
                <a:solidFill>
                  <a:srgbClr val="000000"/>
                </a:solidFill>
                <a:effectLst/>
                <a:uFillTx/>
                <a:latin typeface="Trebuchet MS"/>
                <a:ea typeface="DejaVu Sans"/>
              </a:rPr>
              <a:t>  Sonra, "Yalnız sizden bir dileğim var" diye sözünü sürdürdü, "Ele geçirdiğiniz ganimetin içindeki küpeleri bana verin." -İsmaililer altın küpeler takarlardı.- </a:t>
            </a:r>
            <a:endParaRPr lang="bg-BG" sz="1800" b="0" u="none" strike="noStrike">
              <a:solidFill>
                <a:srgbClr val="000000"/>
              </a:solidFill>
              <a:effectLst/>
              <a:uFillTx/>
              <a:latin typeface="Arial"/>
            </a:endParaRPr>
          </a:p>
          <a:p>
            <a:pPr>
              <a:lnSpc>
                <a:spcPct val="100000"/>
              </a:lnSpc>
            </a:pPr>
            <a:r>
              <a:rPr lang="bg-BG" sz="1400" b="0" u="none" strike="noStrike">
                <a:solidFill>
                  <a:srgbClr val="000000"/>
                </a:solidFill>
                <a:effectLst/>
                <a:uFillTx/>
                <a:latin typeface="Trebuchet MS"/>
                <a:ea typeface="DejaVu Sans"/>
              </a:rPr>
              <a:t>25</a:t>
            </a:r>
            <a:r>
              <a:rPr lang="bg-BG" sz="1800" b="0" u="none" strike="noStrike">
                <a:solidFill>
                  <a:srgbClr val="000000"/>
                </a:solidFill>
                <a:effectLst/>
                <a:uFillTx/>
                <a:latin typeface="Trebuchet MS"/>
                <a:ea typeface="DejaVu Sans"/>
              </a:rPr>
              <a:t>  İsrailliler, "Seve seve veririz" diyerek yere bir üstlük serdiler. Herkes ele geçirdiği küpeleri üstlüğün üzerine attı. </a:t>
            </a:r>
            <a:endParaRPr lang="bg-BG" sz="1800" b="0" u="none" strike="noStrike">
              <a:solidFill>
                <a:srgbClr val="000000"/>
              </a:solidFill>
              <a:effectLst/>
              <a:uFillTx/>
              <a:latin typeface="Arial"/>
            </a:endParaRPr>
          </a:p>
          <a:p>
            <a:pPr>
              <a:lnSpc>
                <a:spcPct val="100000"/>
              </a:lnSpc>
            </a:pPr>
            <a:r>
              <a:rPr lang="bg-BG" sz="1400" b="0" u="none" strike="noStrike">
                <a:solidFill>
                  <a:srgbClr val="000000"/>
                </a:solidFill>
                <a:effectLst/>
                <a:uFillTx/>
                <a:latin typeface="Trebuchet MS"/>
                <a:ea typeface="DejaVu Sans"/>
              </a:rPr>
              <a:t>26</a:t>
            </a:r>
            <a:r>
              <a:rPr lang="bg-BG" sz="1800" b="0" u="none" strike="noStrike">
                <a:solidFill>
                  <a:srgbClr val="000000"/>
                </a:solidFill>
                <a:effectLst/>
                <a:uFillTx/>
                <a:latin typeface="Trebuchet MS"/>
                <a:ea typeface="DejaVu Sans"/>
              </a:rPr>
              <a:t>  Hilaller, kolyeler, Midyan krallarının giydiği mor giysiler ve develerin boyunlarından alınan zincirler dışında, Gidyon'un aldığı altın küpelerin ağırlığı bin yedi yüz şekel tuttu. </a:t>
            </a:r>
            <a:endParaRPr lang="bg-BG" sz="1800" b="0" u="none" strike="noStrike">
              <a:solidFill>
                <a:srgbClr val="000000"/>
              </a:solidFill>
              <a:effectLst/>
              <a:uFillTx/>
              <a:latin typeface="Arial"/>
            </a:endParaRPr>
          </a:p>
        </p:txBody>
      </p:sp>
      <p:sp>
        <p:nvSpPr>
          <p:cNvPr id="286"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87" name=""/>
          <p:cNvSpPr/>
          <p:nvPr/>
        </p:nvSpPr>
        <p:spPr>
          <a:xfrm>
            <a:off x="6372000" y="942120"/>
            <a:ext cx="3886560" cy="1000440"/>
          </a:xfrm>
          <a:prstGeom prst="rect">
            <a:avLst/>
          </a:prstGeom>
          <a:noFill/>
          <a:ln w="0">
            <a:noFill/>
          </a:ln>
        </p:spPr>
        <p:style>
          <a:lnRef idx="0"/>
          <a:fillRef idx="0"/>
          <a:effectRef idx="0"/>
          <a:fontRef idx="minor"/>
        </p:style>
        <p:txBody>
          <a:bodyPr lIns="90000" rIns="90000" tIns="45000" bIns="45000" anchor="ctr" anchorCtr="1">
            <a:spAutoFit/>
          </a:bodyPr>
          <a:p>
            <a:pPr algn="ctr">
              <a:lnSpc>
                <a:spcPct val="100000"/>
              </a:lnSpc>
            </a:pPr>
            <a:r>
              <a:rPr lang="bg-BG" sz="3200" b="1" u="none" strike="noStrike">
                <a:solidFill>
                  <a:srgbClr val="ffff00"/>
                </a:solidFill>
                <a:effectLst/>
                <a:uFillTx/>
                <a:latin typeface="Arial"/>
                <a:ea typeface="DejaVu Sans"/>
              </a:rPr>
              <a:t>YİZREEL Ovası</a:t>
            </a:r>
            <a:endParaRPr lang="bg-BG" sz="3200" b="0" u="none" strike="noStrike">
              <a:solidFill>
                <a:srgbClr val="ffffff"/>
              </a:solidFill>
              <a:effectLst/>
              <a:uFillTx/>
              <a:latin typeface="Arial"/>
            </a:endParaRPr>
          </a:p>
        </p:txBody>
      </p:sp>
      <p:sp>
        <p:nvSpPr>
          <p:cNvPr id="288" name=""/>
          <p:cNvSpPr/>
          <p:nvPr/>
        </p:nvSpPr>
        <p:spPr>
          <a:xfrm>
            <a:off x="6804000" y="2160000"/>
            <a:ext cx="2698560" cy="970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dfgwsrgerg</a:t>
            </a:r>
            <a:endParaRPr lang="bg-BG" sz="1800" b="0" u="none" strike="noStrike">
              <a:solidFill>
                <a:srgbClr val="ffffff"/>
              </a:solidFill>
              <a:effectLst/>
              <a:uFillTx/>
              <a:latin typeface="Arial"/>
            </a:endParaRPr>
          </a:p>
        </p:txBody>
      </p:sp>
      <p:pic>
        <p:nvPicPr>
          <p:cNvPr id="289" name=""/>
          <p:cNvPicPr/>
          <p:nvPr/>
        </p:nvPicPr>
        <p:blipFill>
          <a:blip r:embed="rId1"/>
          <a:stretch/>
        </p:blipFill>
        <p:spPr>
          <a:xfrm>
            <a:off x="4985640" y="540360"/>
            <a:ext cx="5057280" cy="5145840"/>
          </a:xfrm>
          <a:prstGeom prst="rect">
            <a:avLst/>
          </a:prstGeom>
          <a:noFill/>
          <a:ln w="0">
            <a:noFill/>
          </a:ln>
        </p:spPr>
      </p:pic>
      <p:sp>
        <p:nvSpPr>
          <p:cNvPr id="290" name=""/>
          <p:cNvSpPr/>
          <p:nvPr/>
        </p:nvSpPr>
        <p:spPr>
          <a:xfrm>
            <a:off x="576720" y="4536720"/>
            <a:ext cx="3670200" cy="91260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Gidyon'un isteği, Harun'un zamanındaki altın dana olayına benziyor: Çıkış 32:2-5.</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91" name=""/>
          <p:cNvPicPr/>
          <p:nvPr/>
        </p:nvPicPr>
        <p:blipFill>
          <a:blip r:embed="rId1"/>
          <a:stretch/>
        </p:blipFill>
        <p:spPr>
          <a:xfrm>
            <a:off x="3079440" y="540360"/>
            <a:ext cx="7035120" cy="5128920"/>
          </a:xfrm>
          <a:prstGeom prst="rect">
            <a:avLst/>
          </a:prstGeom>
          <a:noFill/>
          <a:ln w="0">
            <a:noFill/>
          </a:ln>
        </p:spPr>
      </p:pic>
      <p:sp>
        <p:nvSpPr>
          <p:cNvPr id="292" name=""/>
          <p:cNvSpPr/>
          <p:nvPr/>
        </p:nvSpPr>
        <p:spPr>
          <a:xfrm>
            <a:off x="180000" y="655200"/>
            <a:ext cx="3382920" cy="20404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8:27   </a:t>
            </a:r>
            <a:r>
              <a:rPr lang="bg-BG" sz="1800" b="0" u="none" strike="noStrike">
                <a:solidFill>
                  <a:srgbClr val="000000"/>
                </a:solidFill>
                <a:effectLst/>
                <a:uFillTx/>
                <a:latin typeface="Trebuchet MS"/>
                <a:ea typeface="DejaVu Sans"/>
              </a:rPr>
              <a:t>Gidyon bu altından bir efod yaparak onu kendi kenti olan Ofra' ya yerleştirdi. Bütün İsrailliler bu put yüzünden RAB' be vefasızlık ettiler. Böylece efod Gidyon ile ailesi için bir tuzak oldu. </a:t>
            </a:r>
            <a:endParaRPr lang="bg-BG" sz="1800" b="0" u="none" strike="noStrike">
              <a:solidFill>
                <a:srgbClr val="000000"/>
              </a:solidFill>
              <a:effectLst/>
              <a:uFillTx/>
              <a:latin typeface="Arial"/>
            </a:endParaRPr>
          </a:p>
        </p:txBody>
      </p:sp>
      <p:sp>
        <p:nvSpPr>
          <p:cNvPr id="293"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294" name=""/>
          <p:cNvSpPr/>
          <p:nvPr/>
        </p:nvSpPr>
        <p:spPr>
          <a:xfrm>
            <a:off x="216000" y="2836440"/>
            <a:ext cx="4462920" cy="14918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ffff00"/>
                </a:solidFill>
                <a:effectLst/>
                <a:uFillTx/>
                <a:latin typeface="Trebuchet MS"/>
                <a:ea typeface="DejaVu Sans"/>
              </a:rPr>
              <a:t>Efod:  </a:t>
            </a:r>
            <a:endParaRPr lang="bg-BG" sz="20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(1) görevlilerin keten giysisi.</a:t>
            </a:r>
            <a:endParaRPr lang="bg-BG" sz="1800" b="0" u="none" strike="noStrike">
              <a:solidFill>
                <a:srgbClr val="ffffff"/>
              </a:solidFill>
              <a:effectLst/>
              <a:uFillTx/>
              <a:latin typeface="Arial"/>
            </a:endParaRPr>
          </a:p>
          <a:p>
            <a:pPr>
              <a:lnSpc>
                <a:spcPct val="100000"/>
              </a:lnSpc>
              <a:spcAft>
                <a:spcPts val="567"/>
              </a:spcAft>
            </a:pPr>
            <a:r>
              <a:rPr lang="bg-BG" sz="1800" b="0" u="none" strike="noStrike">
                <a:solidFill>
                  <a:srgbClr val="ffffff"/>
                </a:solidFill>
                <a:effectLst/>
                <a:uFillTx/>
                <a:latin typeface="Trebuchet MS"/>
                <a:ea typeface="Microsoft YaHei"/>
              </a:rPr>
              <a:t>(2) Başgörevlinin önlüğü. Bir torba içinde Urim ve Tumim adlı </a:t>
            </a:r>
            <a:r>
              <a:rPr lang="bg-BG" sz="1800" b="0" u="none" strike="noStrike">
                <a:solidFill>
                  <a:srgbClr val="ffffff"/>
                </a:solidFill>
                <a:effectLst/>
                <a:uFillTx/>
                <a:latin typeface="Trebuchet MS"/>
                <a:ea typeface="DejaVu Sans"/>
              </a:rPr>
              <a:t>Rabbe danışmak için kullanılan taşlar bulunuyordu. </a:t>
            </a:r>
            <a:endParaRPr lang="bg-BG" sz="1800" b="0" u="none" strike="noStrike">
              <a:solidFill>
                <a:srgbClr val="ffffff"/>
              </a:solidFill>
              <a:effectLst/>
              <a:uFillTx/>
              <a:latin typeface="Arial"/>
            </a:endParaRPr>
          </a:p>
        </p:txBody>
      </p:sp>
      <p:sp>
        <p:nvSpPr>
          <p:cNvPr id="295" name=""/>
          <p:cNvSpPr/>
          <p:nvPr/>
        </p:nvSpPr>
        <p:spPr>
          <a:xfrm>
            <a:off x="5508000" y="4392360"/>
            <a:ext cx="4498920" cy="1186920"/>
          </a:xfrm>
          <a:prstGeom prst="rect">
            <a:avLst/>
          </a:prstGeom>
          <a:solidFill>
            <a:srgbClr val="1c1c1c">
              <a:alpha val="50000"/>
            </a:srgbClr>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'Ruhsal' olan eşyalar bile putperestlik için kullanılabilir: </a:t>
            </a:r>
            <a:endParaRPr lang="bg-BG" sz="1800" b="0" u="none" strike="noStrike">
              <a:solidFill>
                <a:srgbClr val="ffffff"/>
              </a:solidFill>
              <a:effectLst/>
              <a:uFillTx/>
              <a:latin typeface="Arial"/>
            </a:endParaRPr>
          </a:p>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Musa'nın tunç yılanı (2.Kral 18:4)</a:t>
            </a:r>
            <a:endParaRPr lang="bg-BG" sz="1800" b="0" u="none" strike="noStrike">
              <a:solidFill>
                <a:srgbClr val="ffffff"/>
              </a:solidFill>
              <a:effectLst/>
              <a:uFillTx/>
              <a:latin typeface="Arial"/>
            </a:endParaRPr>
          </a:p>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Ikonalar, Meryem heykelleri, relikviler</a:t>
            </a:r>
            <a:endParaRPr lang="bg-BG" sz="1800" b="0" u="none" strike="noStrike">
              <a:solidFill>
                <a:srgbClr val="ffffff"/>
              </a:solidFill>
              <a:effectLst/>
              <a:uFillTx/>
              <a:latin typeface="Arial"/>
            </a:endParaRPr>
          </a:p>
        </p:txBody>
      </p:sp>
      <p:sp>
        <p:nvSpPr>
          <p:cNvPr id="296" name=""/>
          <p:cNvSpPr/>
          <p:nvPr/>
        </p:nvSpPr>
        <p:spPr>
          <a:xfrm>
            <a:off x="504000" y="4356000"/>
            <a:ext cx="4966920" cy="133092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Asıl başkahin ve efod Şilo kasabasında bulunuyrdu (Efrayıim bölgesinde). Onu Ofra'ya yerleştirmek, Yarovam'ın günahına benziyor.  (Beytel ve Dan'da altın danalar)</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97" name=""/>
          <p:cNvPicPr/>
          <p:nvPr/>
        </p:nvPicPr>
        <p:blipFill>
          <a:blip r:embed="rId1"/>
          <a:stretch/>
        </p:blipFill>
        <p:spPr>
          <a:xfrm>
            <a:off x="2592000" y="536760"/>
            <a:ext cx="7489080" cy="5116680"/>
          </a:xfrm>
          <a:prstGeom prst="rect">
            <a:avLst/>
          </a:prstGeom>
          <a:noFill/>
          <a:ln w="0">
            <a:noFill/>
          </a:ln>
        </p:spPr>
      </p:pic>
      <p:sp>
        <p:nvSpPr>
          <p:cNvPr id="298" name=""/>
          <p:cNvSpPr/>
          <p:nvPr/>
        </p:nvSpPr>
        <p:spPr>
          <a:xfrm>
            <a:off x="216000" y="792000"/>
            <a:ext cx="2230920" cy="204048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8:28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İsrailliler'e yenilen Midyanlılar bir daha toparlanamadılar. Ülke Gidyon zamanında kırk yıl barış içinde yaşadı. </a:t>
            </a:r>
            <a:endParaRPr lang="bg-BG" sz="1800" b="0" u="none" strike="noStrike">
              <a:solidFill>
                <a:srgbClr val="000000"/>
              </a:solidFill>
              <a:effectLst/>
              <a:uFillTx/>
              <a:latin typeface="Arial"/>
            </a:endParaRPr>
          </a:p>
        </p:txBody>
      </p:sp>
      <p:sp>
        <p:nvSpPr>
          <p:cNvPr id="299"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300" name=""/>
          <p:cNvSpPr/>
          <p:nvPr/>
        </p:nvSpPr>
        <p:spPr>
          <a:xfrm>
            <a:off x="504000" y="3060000"/>
            <a:ext cx="2590920" cy="2284200"/>
          </a:xfrm>
          <a:prstGeom prst="rect">
            <a:avLst/>
          </a:prstGeom>
          <a:solidFill>
            <a:srgbClr val="2f4f4f"/>
          </a:solid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"Şalom" </a:t>
            </a:r>
            <a:endParaRPr lang="bg-BG" sz="1800" b="0" u="none" strike="noStrike">
              <a:solidFill>
                <a:srgbClr val="ffffff"/>
              </a:solidFill>
              <a:effectLst/>
              <a:uFillTx/>
              <a:latin typeface="Arial"/>
            </a:endParaRPr>
          </a:p>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Herkes kendi asması ve inci ağacı altında </a:t>
            </a:r>
            <a:endParaRPr lang="bg-BG" sz="1800" b="0" u="none" strike="noStrike">
              <a:solidFill>
                <a:srgbClr val="ffffff"/>
              </a:solidFill>
              <a:effectLst/>
              <a:uFillTx/>
              <a:latin typeface="Arial"/>
            </a:endParaRPr>
          </a:p>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Bolluk, daha fazlası değil</a:t>
            </a:r>
            <a:endParaRPr lang="bg-BG" sz="1800" b="0" u="none" strike="noStrike">
              <a:solidFill>
                <a:srgbClr val="ffffff"/>
              </a:solidFill>
              <a:effectLst/>
              <a:uFillTx/>
              <a:latin typeface="Arial"/>
            </a:endParaRPr>
          </a:p>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Ama savaş korkusu olmadan, temel ihti-yaçlar karşılanıyor</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49"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50" name=""/>
          <p:cNvSpPr/>
          <p:nvPr/>
        </p:nvSpPr>
        <p:spPr>
          <a:xfrm>
            <a:off x="4860000" y="1072080"/>
            <a:ext cx="3886560" cy="1000440"/>
          </a:xfrm>
          <a:prstGeom prst="rect">
            <a:avLst/>
          </a:prstGeom>
          <a:noFill/>
          <a:ln w="0">
            <a:noFill/>
          </a:ln>
        </p:spPr>
        <p:style>
          <a:lnRef idx="0"/>
          <a:fillRef idx="0"/>
          <a:effectRef idx="0"/>
          <a:fontRef idx="minor"/>
        </p:style>
        <p:txBody>
          <a:bodyPr lIns="90000" rIns="90000" tIns="45000" bIns="45000" anchor="ctr" anchorCtr="1">
            <a:spAutoFit/>
          </a:bodyPr>
          <a:p>
            <a:pPr algn="ctr">
              <a:lnSpc>
                <a:spcPct val="100000"/>
              </a:lnSpc>
            </a:pPr>
            <a:r>
              <a:rPr lang="bg-BG" sz="3200" b="1" u="none" strike="noStrike">
                <a:solidFill>
                  <a:srgbClr val="ffff00"/>
                </a:solidFill>
                <a:effectLst/>
                <a:uFillTx/>
                <a:latin typeface="Arial"/>
                <a:ea typeface="DejaVu Sans"/>
              </a:rPr>
              <a:t>YİZREEL Ovası</a:t>
            </a:r>
            <a:endParaRPr lang="bg-BG" sz="3200" b="0" u="none" strike="noStrike">
              <a:solidFill>
                <a:srgbClr val="ffffff"/>
              </a:solidFill>
              <a:effectLst/>
              <a:uFillTx/>
              <a:latin typeface="Arial"/>
            </a:endParaRPr>
          </a:p>
        </p:txBody>
      </p:sp>
      <p:sp>
        <p:nvSpPr>
          <p:cNvPr id="51" name=""/>
          <p:cNvSpPr/>
          <p:nvPr/>
        </p:nvSpPr>
        <p:spPr>
          <a:xfrm>
            <a:off x="252000" y="3240000"/>
            <a:ext cx="3130560" cy="247680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Bir deve 200 kg kadar yük taşıyabilir, günde 170 km kadar yolculuk yapabilir.</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Midyanlıların saldırması o kadar hızlı idi, İsrail halkı bir ordu toplamak için zamanı yoktu.</a:t>
            </a:r>
            <a:endParaRPr lang="bg-BG" sz="1800" b="0" u="none" strike="noStrike">
              <a:solidFill>
                <a:srgbClr val="ffffff"/>
              </a:solidFill>
              <a:effectLst/>
              <a:uFillTx/>
              <a:latin typeface="Arial"/>
            </a:endParaRPr>
          </a:p>
        </p:txBody>
      </p:sp>
      <p:pic>
        <p:nvPicPr>
          <p:cNvPr id="52" name=""/>
          <p:cNvPicPr/>
          <p:nvPr/>
        </p:nvPicPr>
        <p:blipFill>
          <a:blip r:embed="rId1"/>
          <a:stretch/>
        </p:blipFill>
        <p:spPr>
          <a:xfrm>
            <a:off x="3919320" y="665280"/>
            <a:ext cx="6159240" cy="4517280"/>
          </a:xfrm>
          <a:prstGeom prst="rect">
            <a:avLst/>
          </a:prstGeom>
          <a:noFill/>
          <a:ln w="0">
            <a:noFill/>
          </a:ln>
        </p:spPr>
      </p:pic>
      <p:pic>
        <p:nvPicPr>
          <p:cNvPr id="53" name=""/>
          <p:cNvPicPr/>
          <p:nvPr/>
        </p:nvPicPr>
        <p:blipFill>
          <a:blip r:embed="rId2"/>
          <a:stretch/>
        </p:blipFill>
        <p:spPr>
          <a:xfrm>
            <a:off x="3636000" y="3348000"/>
            <a:ext cx="3130560" cy="2190960"/>
          </a:xfrm>
          <a:prstGeom prst="rect">
            <a:avLst/>
          </a:prstGeom>
          <a:noFill/>
          <a:ln w="0">
            <a:solidFill>
              <a:srgbClr val="ffffff"/>
            </a:solidFill>
          </a:ln>
        </p:spPr>
      </p:pic>
      <p:sp>
        <p:nvSpPr>
          <p:cNvPr id="54" name=""/>
          <p:cNvSpPr/>
          <p:nvPr/>
        </p:nvSpPr>
        <p:spPr>
          <a:xfrm>
            <a:off x="180000" y="727200"/>
            <a:ext cx="5110560" cy="2314800"/>
          </a:xfrm>
          <a:prstGeom prst="rect">
            <a:avLst/>
          </a:prstGeom>
          <a:solidFill>
            <a:srgbClr val="ffffa6"/>
          </a:solidFill>
          <a:ln w="0">
            <a:noFill/>
          </a:ln>
        </p:spPr>
        <p:style>
          <a:lnRef idx="0"/>
          <a:fillRef idx="0"/>
          <a:effectRef idx="0"/>
          <a:fontRef idx="minor"/>
        </p:style>
        <p:txBody>
          <a:bodyPr lIns="108000" rIns="90000" tIns="45000" bIns="45000" anchor="t">
            <a:spAutoFit/>
          </a:bodyPr>
          <a:p>
            <a:pPr>
              <a:lnSpc>
                <a:spcPct val="100000"/>
              </a:lnSpc>
            </a:pPr>
            <a:r>
              <a:rPr lang="bg-BG" sz="2000" b="1" u="none" strike="noStrike">
                <a:solidFill>
                  <a:srgbClr val="000000"/>
                </a:solidFill>
                <a:effectLst/>
                <a:uFillTx/>
                <a:latin typeface="Trebuchet MS"/>
                <a:ea typeface="DejaVu Sans"/>
              </a:rPr>
              <a:t>6:3-4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Midyan boyunduruğu İsrailliler'e öyle ağır geldi ki, dağlarda kendilerine sığınaklar, mağaralar, kaleler yaptılar. 3  Ekin ektikleri vakit, </a:t>
            </a:r>
            <a:r>
              <a:rPr lang="bg-BG" sz="1800" b="0" u="sng" strike="noStrike">
                <a:solidFill>
                  <a:srgbClr val="000000"/>
                </a:solidFill>
                <a:effectLst/>
                <a:uFillTx/>
                <a:latin typeface="Trebuchet MS"/>
                <a:ea typeface="DejaVu Sans"/>
              </a:rPr>
              <a:t>Midyanlılar</a:t>
            </a:r>
            <a:r>
              <a:rPr lang="bg-BG" sz="1800" b="0" u="none" strike="noStrike">
                <a:solidFill>
                  <a:srgbClr val="000000"/>
                </a:solidFill>
                <a:effectLst/>
                <a:uFillTx/>
                <a:latin typeface="Trebuchet MS"/>
                <a:ea typeface="DejaVu Sans"/>
              </a:rPr>
              <a:t>, </a:t>
            </a:r>
            <a:r>
              <a:rPr lang="bg-BG" sz="1800" b="0" u="sng" strike="noStrike">
                <a:solidFill>
                  <a:srgbClr val="000000"/>
                </a:solidFill>
                <a:effectLst/>
                <a:uFillTx/>
                <a:latin typeface="Trebuchet MS"/>
                <a:ea typeface="DejaVu Sans"/>
              </a:rPr>
              <a:t>Amalekliler</a:t>
            </a:r>
            <a:r>
              <a:rPr lang="bg-BG" sz="1800" b="0" u="none" strike="noStrike">
                <a:solidFill>
                  <a:srgbClr val="000000"/>
                </a:solidFill>
                <a:effectLst/>
                <a:uFillTx/>
                <a:latin typeface="Trebuchet MS"/>
                <a:ea typeface="DejaVu Sans"/>
              </a:rPr>
              <a:t> ve </a:t>
            </a:r>
            <a:r>
              <a:rPr lang="bg-BG" sz="1800" b="0" u="sng" strike="noStrike">
                <a:solidFill>
                  <a:srgbClr val="000000"/>
                </a:solidFill>
                <a:effectLst/>
                <a:uFillTx/>
                <a:latin typeface="Trebuchet MS"/>
                <a:ea typeface="DejaVu Sans"/>
              </a:rPr>
              <a:t>öbür doğulu halklar</a:t>
            </a:r>
            <a:r>
              <a:rPr lang="bg-BG" sz="1800" b="0" u="none" strike="noStrike">
                <a:solidFill>
                  <a:srgbClr val="000000"/>
                </a:solidFill>
                <a:effectLst/>
                <a:uFillTx/>
                <a:latin typeface="Trebuchet MS"/>
                <a:ea typeface="DejaVu Sans"/>
              </a:rPr>
              <a:t> topraklarına girip 4  ordugah kurarlardı. Gazze'ye dek ekinleri yok eder, koyun, sığır, eşek gibi geçim kaynağı olan her şeyi alırlardı.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301" name=""/>
          <p:cNvPicPr/>
          <p:nvPr/>
        </p:nvPicPr>
        <p:blipFill>
          <a:blip r:embed="rId1"/>
          <a:stretch/>
        </p:blipFill>
        <p:spPr>
          <a:xfrm>
            <a:off x="43560" y="540360"/>
            <a:ext cx="10035720" cy="5128920"/>
          </a:xfrm>
          <a:prstGeom prst="rect">
            <a:avLst/>
          </a:prstGeom>
          <a:noFill/>
          <a:ln w="0">
            <a:noFill/>
          </a:ln>
        </p:spPr>
      </p:pic>
      <p:sp>
        <p:nvSpPr>
          <p:cNvPr id="302" name=""/>
          <p:cNvSpPr/>
          <p:nvPr/>
        </p:nvSpPr>
        <p:spPr>
          <a:xfrm>
            <a:off x="288000" y="792000"/>
            <a:ext cx="3310920" cy="14918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8:29-30 </a:t>
            </a:r>
            <a:endParaRPr lang="bg-BG" sz="2000" b="0" u="none" strike="noStrike">
              <a:solidFill>
                <a:srgbClr val="000000"/>
              </a:solidFill>
              <a:effectLst/>
              <a:uFillTx/>
              <a:latin typeface="Arial"/>
            </a:endParaRPr>
          </a:p>
          <a:p>
            <a:pPr>
              <a:lnSpc>
                <a:spcPct val="100000"/>
              </a:lnSpc>
            </a:pPr>
            <a:r>
              <a:rPr lang="bg-BG" sz="1400" b="0" u="none" strike="noStrike">
                <a:solidFill>
                  <a:srgbClr val="000000"/>
                </a:solidFill>
                <a:effectLst/>
                <a:uFillTx/>
                <a:latin typeface="Trebuchet MS"/>
                <a:ea typeface="DejaVu Sans"/>
              </a:rPr>
              <a:t>29</a:t>
            </a:r>
            <a:r>
              <a:rPr lang="bg-BG" sz="1800" b="0" u="none" strike="noStrike">
                <a:solidFill>
                  <a:srgbClr val="000000"/>
                </a:solidFill>
                <a:effectLst/>
                <a:uFillTx/>
                <a:latin typeface="Trebuchet MS"/>
                <a:ea typeface="DejaVu Sans"/>
              </a:rPr>
              <a:t>  Yoaş oğlu Yerubbaal dönüp kendi evinde yaşamını sürdür-dü. </a:t>
            </a:r>
            <a:r>
              <a:rPr lang="bg-BG" sz="1400" b="0" u="none" strike="noStrike">
                <a:solidFill>
                  <a:srgbClr val="000000"/>
                </a:solidFill>
                <a:effectLst/>
                <a:uFillTx/>
                <a:latin typeface="Trebuchet MS"/>
                <a:ea typeface="DejaVu Sans"/>
              </a:rPr>
              <a:t>30</a:t>
            </a:r>
            <a:r>
              <a:rPr lang="bg-BG" sz="1800" b="0" u="none" strike="noStrike">
                <a:solidFill>
                  <a:srgbClr val="000000"/>
                </a:solidFill>
                <a:effectLst/>
                <a:uFillTx/>
                <a:latin typeface="Trebuchet MS"/>
                <a:ea typeface="DejaVu Sans"/>
              </a:rPr>
              <a:t>  Çok sayıda kadınla evlendi ve yetmiş oğlu oldu. </a:t>
            </a:r>
            <a:endParaRPr lang="bg-BG" sz="1800" b="0" u="none" strike="noStrike">
              <a:solidFill>
                <a:srgbClr val="000000"/>
              </a:solidFill>
              <a:effectLst/>
              <a:uFillTx/>
              <a:latin typeface="Arial"/>
            </a:endParaRPr>
          </a:p>
        </p:txBody>
      </p:sp>
      <p:sp>
        <p:nvSpPr>
          <p:cNvPr id="303"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304" name=""/>
          <p:cNvSpPr/>
          <p:nvPr/>
        </p:nvSpPr>
        <p:spPr>
          <a:xfrm>
            <a:off x="3132000" y="4032000"/>
            <a:ext cx="3850920" cy="1461240"/>
          </a:xfrm>
          <a:prstGeom prst="rect">
            <a:avLst/>
          </a:prstGeom>
          <a:solidFill>
            <a:srgbClr val="111111">
              <a:alpha val="50000"/>
            </a:srgbClr>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Yasa 17:17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DejaVu Sans"/>
              </a:rPr>
              <a:t>Atayacağınız kral yüreğinin RAB'den sapmaması için çok kadın edinme-meli, büyük ölçüde altın, gümüş biriktirmemeli.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305" name=""/>
          <p:cNvPicPr/>
          <p:nvPr/>
        </p:nvPicPr>
        <p:blipFill>
          <a:blip r:embed="rId1"/>
          <a:stretch/>
        </p:blipFill>
        <p:spPr>
          <a:xfrm>
            <a:off x="4914720" y="558720"/>
            <a:ext cx="5164200" cy="5164200"/>
          </a:xfrm>
          <a:prstGeom prst="rect">
            <a:avLst/>
          </a:prstGeom>
          <a:noFill/>
          <a:ln w="0">
            <a:noFill/>
          </a:ln>
        </p:spPr>
      </p:pic>
      <p:sp>
        <p:nvSpPr>
          <p:cNvPr id="306" name=""/>
          <p:cNvSpPr/>
          <p:nvPr/>
        </p:nvSpPr>
        <p:spPr>
          <a:xfrm>
            <a:off x="252000" y="763200"/>
            <a:ext cx="3202560" cy="12175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8:31</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Ayrıca Şekem'de bir cariyesi vardı. Bundan da bir oğlu oldu, adını Avimelek koydu. </a:t>
            </a:r>
            <a:endParaRPr lang="bg-BG" sz="1800" b="0" u="none" strike="noStrike">
              <a:solidFill>
                <a:srgbClr val="000000"/>
              </a:solidFill>
              <a:effectLst/>
              <a:uFillTx/>
              <a:latin typeface="Arial"/>
            </a:endParaRPr>
          </a:p>
        </p:txBody>
      </p:sp>
      <p:sp>
        <p:nvSpPr>
          <p:cNvPr id="307"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308" name=""/>
          <p:cNvSpPr/>
          <p:nvPr/>
        </p:nvSpPr>
        <p:spPr>
          <a:xfrm>
            <a:off x="3852000" y="639720"/>
            <a:ext cx="5830920" cy="1186920"/>
          </a:xfrm>
          <a:prstGeom prst="rect">
            <a:avLst/>
          </a:prstGeom>
          <a:solidFill>
            <a:srgbClr val="333333">
              <a:alpha val="50000"/>
            </a:srgbClr>
          </a:solid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Cariye:</a:t>
            </a:r>
            <a:endParaRPr lang="bg-BG" sz="1800" b="0" u="none" strike="noStrike">
              <a:solidFill>
                <a:srgbClr val="ffffff"/>
              </a:solidFill>
              <a:effectLst/>
              <a:uFillTx/>
              <a:latin typeface="Arial"/>
            </a:endParaRPr>
          </a:p>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"yarım karı / yarım köle" statüsünde olan kadınlar.</a:t>
            </a:r>
            <a:endParaRPr lang="bg-BG" sz="1800" b="0" u="none" strike="noStrike">
              <a:solidFill>
                <a:srgbClr val="ffffff"/>
              </a:solidFill>
              <a:effectLst/>
              <a:uFillTx/>
              <a:latin typeface="Arial"/>
            </a:endParaRPr>
          </a:p>
          <a:p>
            <a:pPr marL="216000" indent="-216000">
              <a:lnSpc>
                <a:spcPct val="100000"/>
              </a:lnSpc>
              <a:buClr>
                <a:srgbClr val="ffffff"/>
              </a:buClr>
              <a:buSzPct val="40000"/>
              <a:buFont typeface="Wingdings" charset="2"/>
              <a:buChar char=""/>
            </a:pPr>
            <a:r>
              <a:rPr lang="bg-BG" sz="1800" b="0" u="none" strike="noStrike">
                <a:solidFill>
                  <a:srgbClr val="ffffff"/>
                </a:solidFill>
                <a:effectLst/>
                <a:uFillTx/>
                <a:latin typeface="Trebuchet MS"/>
                <a:ea typeface="DejaVu Sans"/>
              </a:rPr>
              <a:t>Evli kadınlardan ayrı olarak, cariye sahibi olmak zenginlerin ve kralların hakkı.</a:t>
            </a:r>
            <a:endParaRPr lang="bg-BG" sz="1800" b="0" u="none" strike="noStrike">
              <a:solidFill>
                <a:srgbClr val="ffffff"/>
              </a:solidFill>
              <a:effectLst/>
              <a:uFillTx/>
              <a:latin typeface="Arial"/>
            </a:endParaRPr>
          </a:p>
        </p:txBody>
      </p:sp>
      <p:sp>
        <p:nvSpPr>
          <p:cNvPr id="309" name=""/>
          <p:cNvSpPr/>
          <p:nvPr/>
        </p:nvSpPr>
        <p:spPr>
          <a:xfrm>
            <a:off x="216000" y="2124000"/>
            <a:ext cx="4642920" cy="32511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ffff00"/>
                </a:solidFill>
                <a:effectLst/>
                <a:uFillTx/>
                <a:latin typeface="Trebuchet MS"/>
                <a:ea typeface="DejaVu Sans"/>
              </a:rPr>
              <a:t>Avimelek:</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Adın anlamı: "Babam Kraldır" - Gidyon hem kral olmaya reddediyor, hem de bir kral gibi hareket ediyor, hem oğlunun adıyla kral gibi saygı görmek istediğini gösteriyor.</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Avimelek, bütün Kenanlı krallın ünvanı idi. İbrahim'in zamanında (Yar 20), İshak zam. (Yar 26), Davut zam. (Mezmur 34)</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0000"/>
              <a:buFont typeface="Wingdings" charset="2"/>
              <a:buChar char=""/>
            </a:pPr>
            <a:r>
              <a:rPr lang="bg-BG" sz="1800" b="0" u="none" strike="noStrike">
                <a:solidFill>
                  <a:srgbClr val="ffffff"/>
                </a:solidFill>
                <a:effectLst/>
                <a:uFillTx/>
                <a:latin typeface="Trebuchet MS"/>
                <a:ea typeface="DejaVu Sans"/>
              </a:rPr>
              <a:t>Tıpkı başka halklardfa olduğu gibi: Firavun, Tsar, Kaiser, Han</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310" name=""/>
          <p:cNvSpPr/>
          <p:nvPr/>
        </p:nvSpPr>
        <p:spPr>
          <a:xfrm>
            <a:off x="324000" y="756000"/>
            <a:ext cx="4138920" cy="1217520"/>
          </a:xfrm>
          <a:prstGeom prst="rect">
            <a:avLst/>
          </a:prstGeom>
          <a:solidFill>
            <a:srgbClr val="ffffa6"/>
          </a:solidFill>
          <a:ln w="0">
            <a:noFill/>
          </a:ln>
        </p:spPr>
        <p:style>
          <a:lnRef idx="0"/>
          <a:fillRef idx="0"/>
          <a:effectRef idx="0"/>
          <a:fontRef idx="minor"/>
        </p:style>
        <p:txBody>
          <a:bodyPr lIns="90000" rIns="90000" tIns="45000" bIns="45000" anchor="t">
            <a:spAutoFit/>
          </a:bodyPr>
          <a:p>
            <a:pPr marL="72000">
              <a:lnSpc>
                <a:spcPct val="100000"/>
              </a:lnSpc>
            </a:pPr>
            <a:r>
              <a:rPr lang="bg-BG" sz="2000" b="1" u="none" strike="noStrike">
                <a:solidFill>
                  <a:srgbClr val="000000"/>
                </a:solidFill>
                <a:effectLst/>
                <a:uFillTx/>
                <a:latin typeface="Trebuchet MS"/>
                <a:ea typeface="DejaVu Sans"/>
              </a:rPr>
              <a:t>8:32</a:t>
            </a:r>
            <a:endParaRPr lang="bg-BG" sz="2000" b="0" u="none" strike="noStrike">
              <a:solidFill>
                <a:srgbClr val="000000"/>
              </a:solidFill>
              <a:effectLst/>
              <a:uFillTx/>
              <a:latin typeface="Arial"/>
            </a:endParaRPr>
          </a:p>
          <a:p>
            <a:pPr marL="72000">
              <a:lnSpc>
                <a:spcPct val="100000"/>
              </a:lnSpc>
              <a:spcAft>
                <a:spcPts val="1134"/>
              </a:spcAft>
            </a:pPr>
            <a:r>
              <a:rPr lang="bg-BG" sz="1800" b="0" u="none" strike="noStrike">
                <a:solidFill>
                  <a:srgbClr val="000000"/>
                </a:solidFill>
                <a:effectLst/>
                <a:uFillTx/>
                <a:latin typeface="Trebuchet MS"/>
                <a:ea typeface="DejaVu Sans"/>
              </a:rPr>
              <a:t>Yoaş oğlu Gidyon iyice yaşlanıp öldü. Aviezerliler'e ait </a:t>
            </a:r>
            <a:r>
              <a:rPr lang="bg-BG" sz="1800" b="1" u="none" strike="noStrike">
                <a:solidFill>
                  <a:srgbClr val="000000"/>
                </a:solidFill>
                <a:effectLst/>
                <a:uFillTx/>
                <a:latin typeface="Trebuchet MS"/>
                <a:ea typeface="DejaVu Sans"/>
              </a:rPr>
              <a:t>Ofra</a:t>
            </a:r>
            <a:r>
              <a:rPr lang="bg-BG" sz="1800" b="0" u="none" strike="noStrike">
                <a:solidFill>
                  <a:srgbClr val="000000"/>
                </a:solidFill>
                <a:effectLst/>
                <a:uFillTx/>
                <a:latin typeface="Trebuchet MS"/>
                <a:ea typeface="DejaVu Sans"/>
              </a:rPr>
              <a:t> Kenti'nde, babası </a:t>
            </a:r>
            <a:r>
              <a:rPr lang="bg-BG" sz="1800" b="1" u="none" strike="noStrike">
                <a:solidFill>
                  <a:srgbClr val="000000"/>
                </a:solidFill>
                <a:effectLst/>
                <a:uFillTx/>
                <a:latin typeface="Trebuchet MS"/>
                <a:ea typeface="DejaVu Sans"/>
              </a:rPr>
              <a:t>Yoaş</a:t>
            </a:r>
            <a:r>
              <a:rPr lang="bg-BG" sz="1800" b="0" u="none" strike="noStrike">
                <a:solidFill>
                  <a:srgbClr val="000000"/>
                </a:solidFill>
                <a:effectLst/>
                <a:uFillTx/>
                <a:latin typeface="Trebuchet MS"/>
                <a:ea typeface="DejaVu Sans"/>
              </a:rPr>
              <a:t>'ın mezarına gömüldü. </a:t>
            </a:r>
            <a:endParaRPr lang="bg-BG" sz="1800" b="0" u="none" strike="noStrike">
              <a:solidFill>
                <a:srgbClr val="000000"/>
              </a:solidFill>
              <a:effectLst/>
              <a:uFillTx/>
              <a:latin typeface="Arial"/>
            </a:endParaRPr>
          </a:p>
        </p:txBody>
      </p:sp>
      <p:pic>
        <p:nvPicPr>
          <p:cNvPr id="311" name=""/>
          <p:cNvPicPr/>
          <p:nvPr/>
        </p:nvPicPr>
        <p:blipFill>
          <a:blip r:embed="rId1"/>
          <a:stretch/>
        </p:blipFill>
        <p:spPr>
          <a:xfrm>
            <a:off x="4860000" y="485640"/>
            <a:ext cx="5219640" cy="5201280"/>
          </a:xfrm>
          <a:prstGeom prst="rect">
            <a:avLst/>
          </a:prstGeom>
          <a:noFill/>
          <a:ln w="0">
            <a:noFill/>
          </a:ln>
        </p:spPr>
      </p:pic>
      <p:pic>
        <p:nvPicPr>
          <p:cNvPr id="312" name=""/>
          <p:cNvPicPr/>
          <p:nvPr/>
        </p:nvPicPr>
        <p:blipFill>
          <a:blip r:embed="rId2"/>
          <a:stretch/>
        </p:blipFill>
        <p:spPr>
          <a:xfrm>
            <a:off x="324000" y="2069640"/>
            <a:ext cx="4145040" cy="3437280"/>
          </a:xfrm>
          <a:prstGeom prst="rect">
            <a:avLst/>
          </a:prstGeom>
          <a:noFill/>
          <a:ln w="0">
            <a:noFill/>
          </a:ln>
        </p:spPr>
      </p:pic>
      <p:sp>
        <p:nvSpPr>
          <p:cNvPr id="313"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314" name=""/>
          <p:cNvPicPr/>
          <p:nvPr/>
        </p:nvPicPr>
        <p:blipFill>
          <a:blip r:embed="rId1"/>
          <a:stretch/>
        </p:blipFill>
        <p:spPr>
          <a:xfrm>
            <a:off x="2734200" y="540360"/>
            <a:ext cx="7348680" cy="4210560"/>
          </a:xfrm>
          <a:prstGeom prst="rect">
            <a:avLst/>
          </a:prstGeom>
          <a:noFill/>
          <a:ln w="0">
            <a:noFill/>
          </a:ln>
        </p:spPr>
      </p:pic>
      <p:sp>
        <p:nvSpPr>
          <p:cNvPr id="315" name=""/>
          <p:cNvSpPr/>
          <p:nvPr/>
        </p:nvSpPr>
        <p:spPr>
          <a:xfrm>
            <a:off x="2880000" y="4420440"/>
            <a:ext cx="7163640" cy="9846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00"/>
                </a:solidFill>
                <a:effectLst/>
                <a:uFillTx/>
                <a:latin typeface="Trebuchet MS"/>
                <a:ea typeface="DejaVu Sans"/>
              </a:rPr>
              <a:t>Baal-Berit</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"Berit" sözleşme, antlaşma demektir.</a:t>
            </a:r>
            <a:endParaRPr lang="bg-BG" sz="1800" b="0" u="none" strike="noStrike">
              <a:solidFill>
                <a:srgbClr val="ffffff"/>
              </a:solidFill>
              <a:effectLst/>
              <a:uFillTx/>
              <a:latin typeface="Arial"/>
            </a:endParaRPr>
          </a:p>
          <a:p>
            <a:pPr marL="216000" indent="-216000">
              <a:lnSpc>
                <a:spcPct val="100000"/>
              </a:lnSpc>
              <a:spcAft>
                <a:spcPts val="567"/>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Demek, Baal'in bu hali ticareti koruyan bir tanrı olarak tapılırdı.</a:t>
            </a:r>
            <a:endParaRPr lang="bg-BG" sz="1800" b="0" u="none" strike="noStrike">
              <a:solidFill>
                <a:srgbClr val="ffffff"/>
              </a:solidFill>
              <a:effectLst/>
              <a:uFillTx/>
              <a:latin typeface="Arial"/>
            </a:endParaRPr>
          </a:p>
        </p:txBody>
      </p:sp>
      <p:sp>
        <p:nvSpPr>
          <p:cNvPr id="316" name=""/>
          <p:cNvSpPr/>
          <p:nvPr/>
        </p:nvSpPr>
        <p:spPr>
          <a:xfrm>
            <a:off x="720" y="515160"/>
            <a:ext cx="2732400" cy="4235760"/>
          </a:xfrm>
          <a:prstGeom prst="rect">
            <a:avLst/>
          </a:prstGeom>
          <a:solidFill>
            <a:srgbClr val="ffffa6"/>
          </a:solidFill>
          <a:ln w="0">
            <a:noFill/>
          </a:ln>
        </p:spPr>
        <p:style>
          <a:lnRef idx="0"/>
          <a:fillRef idx="0"/>
          <a:effectRef idx="0"/>
          <a:fontRef idx="minor"/>
        </p:style>
        <p:txBody>
          <a:bodyPr lIns="90000" rIns="90000" tIns="144000" bIns="45000" anchor="t">
            <a:noAutofit/>
          </a:bodyPr>
          <a:p>
            <a:pPr marL="72000">
              <a:lnSpc>
                <a:spcPct val="100000"/>
              </a:lnSpc>
            </a:pPr>
            <a:r>
              <a:rPr lang="bg-BG" sz="2000" b="1" u="none" strike="noStrike">
                <a:solidFill>
                  <a:srgbClr val="000000"/>
                </a:solidFill>
                <a:effectLst/>
                <a:uFillTx/>
                <a:latin typeface="Trebuchet MS"/>
                <a:ea typeface="DejaVu Sans"/>
              </a:rPr>
              <a:t>8:33-35    </a:t>
            </a:r>
            <a:endParaRPr lang="bg-BG" sz="2000" b="0" u="none" strike="noStrike">
              <a:solidFill>
                <a:srgbClr val="000000"/>
              </a:solidFill>
              <a:effectLst/>
              <a:uFillTx/>
              <a:latin typeface="Arial"/>
            </a:endParaRPr>
          </a:p>
          <a:p>
            <a:pPr marL="72000">
              <a:lnSpc>
                <a:spcPct val="100000"/>
              </a:lnSpc>
            </a:pPr>
            <a:r>
              <a:rPr lang="bg-BG" sz="1400" b="0" u="none" strike="noStrike">
                <a:solidFill>
                  <a:srgbClr val="000000"/>
                </a:solidFill>
                <a:effectLst/>
                <a:uFillTx/>
                <a:latin typeface="Trebuchet MS"/>
                <a:ea typeface="DejaVu Sans"/>
              </a:rPr>
              <a:t>33</a:t>
            </a:r>
            <a:r>
              <a:rPr lang="bg-BG" sz="1800" b="0" u="none" strike="noStrike">
                <a:solidFill>
                  <a:srgbClr val="000000"/>
                </a:solidFill>
                <a:effectLst/>
                <a:uFillTx/>
                <a:latin typeface="Trebuchet MS"/>
                <a:ea typeface="DejaVu Sans"/>
              </a:rPr>
              <a:t>  Gidyon ölünce İsrailliler yine RAB'be vefasızlık ettiler. Baallar'a taptılar. Baal-Berit'i ilah edinerek </a:t>
            </a:r>
            <a:r>
              <a:rPr lang="bg-BG" sz="1400" b="0" u="none" strike="noStrike">
                <a:solidFill>
                  <a:srgbClr val="000000"/>
                </a:solidFill>
                <a:effectLst/>
                <a:uFillTx/>
                <a:latin typeface="Trebuchet MS"/>
                <a:ea typeface="DejaVu Sans"/>
              </a:rPr>
              <a:t>34</a:t>
            </a:r>
            <a:r>
              <a:rPr lang="bg-BG" sz="1800" b="0" u="none" strike="noStrike">
                <a:solidFill>
                  <a:srgbClr val="000000"/>
                </a:solidFill>
                <a:effectLst/>
                <a:uFillTx/>
                <a:latin typeface="Trebuchet MS"/>
                <a:ea typeface="DejaVu Sans"/>
              </a:rPr>
              <a:t>  kendilerini çevrelerin-deki düşmanlarının elinden kurtaran Tanrıları RAB'bi unuttular. </a:t>
            </a:r>
            <a:r>
              <a:rPr lang="bg-BG" sz="1400" b="0" u="none" strike="noStrike">
                <a:solidFill>
                  <a:srgbClr val="000000"/>
                </a:solidFill>
                <a:effectLst/>
                <a:uFillTx/>
                <a:latin typeface="Trebuchet MS"/>
                <a:ea typeface="DejaVu Sans"/>
              </a:rPr>
              <a:t>35</a:t>
            </a:r>
            <a:r>
              <a:rPr lang="bg-BG" sz="1800" b="0" u="none" strike="noStrike">
                <a:solidFill>
                  <a:srgbClr val="000000"/>
                </a:solidFill>
                <a:effectLst/>
                <a:uFillTx/>
                <a:latin typeface="Trebuchet MS"/>
                <a:ea typeface="DejaVu Sans"/>
              </a:rPr>
              <a:t>  İsrail'e büyük iyilikler yapan Yerubbaal'ın -Gidyon'un- ev halkına vefasızlık ettiler. </a:t>
            </a:r>
            <a:endParaRPr lang="bg-BG" sz="1800" b="0" u="none" strike="noStrike">
              <a:solidFill>
                <a:srgbClr val="000000"/>
              </a:solidFill>
              <a:effectLst/>
              <a:uFillTx/>
              <a:latin typeface="Arial"/>
            </a:endParaRPr>
          </a:p>
        </p:txBody>
      </p:sp>
      <p:sp>
        <p:nvSpPr>
          <p:cNvPr id="317"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55" name=""/>
          <p:cNvPicPr/>
          <p:nvPr/>
        </p:nvPicPr>
        <p:blipFill>
          <a:blip r:embed="rId1"/>
          <a:stretch/>
        </p:blipFill>
        <p:spPr>
          <a:xfrm>
            <a:off x="2388240" y="540360"/>
            <a:ext cx="7691040" cy="5128920"/>
          </a:xfrm>
          <a:prstGeom prst="rect">
            <a:avLst/>
          </a:prstGeom>
          <a:noFill/>
          <a:ln w="0">
            <a:noFill/>
          </a:ln>
        </p:spPr>
      </p:pic>
      <p:sp>
        <p:nvSpPr>
          <p:cNvPr id="56" name=""/>
          <p:cNvSpPr/>
          <p:nvPr/>
        </p:nvSpPr>
        <p:spPr>
          <a:xfrm>
            <a:off x="180000" y="691200"/>
            <a:ext cx="2050560" cy="313776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6:5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Hayvanları ve ça-dırlarıyla birlikte çekirge sürüsü gibi gelirlerdi. Adamları, develeri saymak olanaksızdı. Yakıp yıkmak amacıyla toprakları işgal ederlerdi. </a:t>
            </a:r>
            <a:endParaRPr lang="bg-BG" sz="1800" b="0" u="none" strike="noStrike">
              <a:solidFill>
                <a:srgbClr val="000000"/>
              </a:solidFill>
              <a:effectLst/>
              <a:uFillTx/>
              <a:latin typeface="Arial"/>
            </a:endParaRPr>
          </a:p>
        </p:txBody>
      </p:sp>
      <p:sp>
        <p:nvSpPr>
          <p:cNvPr id="57"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58" name=""/>
          <p:cNvSpPr/>
          <p:nvPr/>
        </p:nvSpPr>
        <p:spPr>
          <a:xfrm>
            <a:off x="144000" y="4032000"/>
            <a:ext cx="2374560" cy="14155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ffffff"/>
                </a:solidFill>
                <a:effectLst/>
                <a:uFillTx/>
                <a:latin typeface="Trebuchet MS"/>
                <a:ea typeface="DejaVu Sans"/>
              </a:rPr>
              <a:t>Midyanlıların saldırısı, Sisera gibi değldi: amaç işgal etmek değil, ama çalmak</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59" name=""/>
          <p:cNvPicPr/>
          <p:nvPr/>
        </p:nvPicPr>
        <p:blipFill>
          <a:blip r:embed="rId1"/>
          <a:stretch/>
        </p:blipFill>
        <p:spPr>
          <a:xfrm>
            <a:off x="1125720" y="540360"/>
            <a:ext cx="8955000" cy="5116320"/>
          </a:xfrm>
          <a:prstGeom prst="rect">
            <a:avLst/>
          </a:prstGeom>
          <a:noFill/>
          <a:ln w="0">
            <a:noFill/>
          </a:ln>
        </p:spPr>
      </p:pic>
      <p:sp>
        <p:nvSpPr>
          <p:cNvPr id="60" name=""/>
          <p:cNvSpPr/>
          <p:nvPr/>
        </p:nvSpPr>
        <p:spPr>
          <a:xfrm>
            <a:off x="0" y="547200"/>
            <a:ext cx="3526560" cy="231480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6:6-10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Midyanlılar İsrail'i öyle yoksul düşürdüler ki, İsrailliler RAB'be yakarmaya başladılar. 7 İsrailli-ler Midyanlılar'dan ötürü RAB'be yakarınca, 8  RAB onlara bir peygamber gönderdi. Peygamber onlara şöyle dedi: </a:t>
            </a:r>
            <a:endParaRPr lang="bg-BG" sz="1800" b="0" u="none" strike="noStrike">
              <a:solidFill>
                <a:srgbClr val="000000"/>
              </a:solidFill>
              <a:effectLst/>
              <a:uFillTx/>
              <a:latin typeface="Arial"/>
            </a:endParaRPr>
          </a:p>
        </p:txBody>
      </p:sp>
      <p:sp>
        <p:nvSpPr>
          <p:cNvPr id="61"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62" name=""/>
          <p:cNvSpPr/>
          <p:nvPr/>
        </p:nvSpPr>
        <p:spPr>
          <a:xfrm>
            <a:off x="7382160" y="756000"/>
            <a:ext cx="2336400" cy="754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bg-BG" sz="1800" b="1" u="none" strike="noStrike">
                <a:solidFill>
                  <a:srgbClr val="000000"/>
                </a:solidFill>
                <a:effectLst/>
                <a:uFillTx/>
                <a:latin typeface="Trebuchet MS"/>
                <a:ea typeface="DejaVu Sans"/>
              </a:rPr>
              <a:t>Erkek peygamber:</a:t>
            </a:r>
            <a:r>
              <a:rPr lang="bg-BG" sz="1800" b="0" u="none" strike="noStrike">
                <a:solidFill>
                  <a:srgbClr val="000000"/>
                </a:solidFill>
                <a:effectLst/>
                <a:uFillTx/>
                <a:latin typeface="Trebuchet MS"/>
                <a:ea typeface="DejaVu Sans"/>
              </a:rPr>
              <a:t> Debora'nın karşılığı</a:t>
            </a:r>
            <a:endParaRPr lang="bg-BG" sz="1800" b="0" u="none" strike="noStrike">
              <a:solidFill>
                <a:srgbClr val="ffffff"/>
              </a:solidFill>
              <a:effectLst/>
              <a:uFillTx/>
              <a:latin typeface="Arial"/>
            </a:endParaRPr>
          </a:p>
        </p:txBody>
      </p:sp>
      <p:sp>
        <p:nvSpPr>
          <p:cNvPr id="63" name=""/>
          <p:cNvSpPr/>
          <p:nvPr/>
        </p:nvSpPr>
        <p:spPr>
          <a:xfrm>
            <a:off x="684000" y="4010760"/>
            <a:ext cx="5398560" cy="14612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"İsrail'in Tanrısı RAB diyor ki, 'Sizi Mısır'dan ben çıkardım, köle olduğunuz ülkeden ben getirdim. 9  Mısırlılar'ın elinden, size baskı yapanların hepsinin elinden sizi ben kurtardım. Onları önünüzden kovdum, topraklarını size verdim. </a:t>
            </a:r>
            <a:endParaRPr lang="bg-BG" sz="1800" b="0" u="none" strike="noStrike">
              <a:solidFill>
                <a:srgbClr val="000000"/>
              </a:solidFill>
              <a:effectLst/>
              <a:uFillTx/>
              <a:latin typeface="Arial"/>
            </a:endParaRPr>
          </a:p>
        </p:txBody>
      </p:sp>
      <p:sp>
        <p:nvSpPr>
          <p:cNvPr id="64" name=""/>
          <p:cNvSpPr/>
          <p:nvPr/>
        </p:nvSpPr>
        <p:spPr>
          <a:xfrm>
            <a:off x="6516000" y="4032000"/>
            <a:ext cx="3346560" cy="146124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1800" b="0" u="none" strike="noStrike">
                <a:solidFill>
                  <a:srgbClr val="000000"/>
                </a:solidFill>
                <a:effectLst/>
                <a:uFillTx/>
                <a:latin typeface="Trebuchet MS"/>
                <a:ea typeface="DejaVu Sans"/>
              </a:rPr>
              <a:t>10  Size dedim ki, Ben Tanrınız RAB'bim. Topraklarında yaşa-dığınız Amorlular'ın ilahlarına tapmayın. Ama sözümü dinlemediniz."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65" name=""/>
          <p:cNvPicPr/>
          <p:nvPr/>
        </p:nvPicPr>
        <p:blipFill>
          <a:blip r:embed="rId1"/>
          <a:stretch/>
        </p:blipFill>
        <p:spPr>
          <a:xfrm>
            <a:off x="0" y="530280"/>
            <a:ext cx="4750560" cy="5185800"/>
          </a:xfrm>
          <a:prstGeom prst="rect">
            <a:avLst/>
          </a:prstGeom>
          <a:noFill/>
          <a:ln w="0">
            <a:noFill/>
          </a:ln>
        </p:spPr>
      </p:pic>
      <p:pic>
        <p:nvPicPr>
          <p:cNvPr id="66" name=""/>
          <p:cNvPicPr/>
          <p:nvPr/>
        </p:nvPicPr>
        <p:blipFill>
          <a:blip r:embed="rId2"/>
          <a:stretch/>
        </p:blipFill>
        <p:spPr>
          <a:xfrm>
            <a:off x="3780000" y="520200"/>
            <a:ext cx="6334560" cy="5185080"/>
          </a:xfrm>
          <a:prstGeom prst="rect">
            <a:avLst/>
          </a:prstGeom>
          <a:noFill/>
          <a:ln w="0">
            <a:noFill/>
          </a:ln>
        </p:spPr>
      </p:pic>
      <p:sp>
        <p:nvSpPr>
          <p:cNvPr id="67" name=""/>
          <p:cNvSpPr/>
          <p:nvPr/>
        </p:nvSpPr>
        <p:spPr>
          <a:xfrm>
            <a:off x="3960000" y="4326480"/>
            <a:ext cx="2878560" cy="121752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6:11  </a:t>
            </a:r>
            <a:r>
              <a:rPr lang="bg-BG" sz="1800" b="0" u="none" strike="noStrike">
                <a:solidFill>
                  <a:srgbClr val="000000"/>
                </a:solidFill>
                <a:effectLst/>
                <a:uFillTx/>
                <a:latin typeface="Trebuchet MS"/>
                <a:ea typeface="DejaVu Sans"/>
              </a:rPr>
              <a:t>RAB'bin meleği gelip Aviezerli Yoaş'ın </a:t>
            </a:r>
            <a:r>
              <a:rPr lang="bg-BG" sz="1800" b="1" u="sng" strike="noStrike">
                <a:solidFill>
                  <a:srgbClr val="000000"/>
                </a:solidFill>
                <a:effectLst/>
                <a:uFillTx/>
                <a:latin typeface="Trebuchet MS"/>
                <a:ea typeface="DejaVu Sans"/>
              </a:rPr>
              <a:t>Ofra</a:t>
            </a:r>
            <a:r>
              <a:rPr lang="bg-BG" sz="1800" b="0" u="none" strike="noStrike">
                <a:solidFill>
                  <a:srgbClr val="000000"/>
                </a:solidFill>
                <a:effectLst/>
                <a:uFillTx/>
                <a:latin typeface="Trebuchet MS"/>
                <a:ea typeface="DejaVu Sans"/>
              </a:rPr>
              <a:t> Kenti'ndeki yabanıl fıstık ağacının altında oturdu. </a:t>
            </a:r>
            <a:endParaRPr lang="bg-BG" sz="1800" b="0" u="none" strike="noStrike">
              <a:solidFill>
                <a:srgbClr val="000000"/>
              </a:solidFill>
              <a:effectLst/>
              <a:uFillTx/>
              <a:latin typeface="Arial"/>
            </a:endParaRPr>
          </a:p>
        </p:txBody>
      </p:sp>
      <p:sp>
        <p:nvSpPr>
          <p:cNvPr id="68"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69" name=""/>
          <p:cNvPicPr/>
          <p:nvPr/>
        </p:nvPicPr>
        <p:blipFill>
          <a:blip r:embed="rId1"/>
          <a:stretch/>
        </p:blipFill>
        <p:spPr>
          <a:xfrm>
            <a:off x="2986200" y="540360"/>
            <a:ext cx="7119360" cy="5128920"/>
          </a:xfrm>
          <a:prstGeom prst="rect">
            <a:avLst/>
          </a:prstGeom>
          <a:noFill/>
          <a:ln w="0">
            <a:noFill/>
          </a:ln>
        </p:spPr>
      </p:pic>
      <p:sp>
        <p:nvSpPr>
          <p:cNvPr id="70" name=""/>
          <p:cNvSpPr/>
          <p:nvPr/>
        </p:nvSpPr>
        <p:spPr>
          <a:xfrm>
            <a:off x="216000" y="727200"/>
            <a:ext cx="2590560" cy="1766160"/>
          </a:xfrm>
          <a:prstGeom prst="rect">
            <a:avLst/>
          </a:prstGeom>
          <a:solidFill>
            <a:srgbClr val="ffffa6"/>
          </a:solidFill>
          <a:ln w="0">
            <a:noFill/>
          </a:ln>
        </p:spPr>
        <p:style>
          <a:lnRef idx="0"/>
          <a:fillRef idx="0"/>
          <a:effectRef idx="0"/>
          <a:fontRef idx="minor"/>
        </p:style>
        <p:txBody>
          <a:bodyPr lIns="90000" rIns="90000" tIns="45000" bIns="45000" anchor="t">
            <a:spAutoFit/>
          </a:bodyPr>
          <a:p>
            <a:pPr>
              <a:lnSpc>
                <a:spcPct val="100000"/>
              </a:lnSpc>
            </a:pPr>
            <a:r>
              <a:rPr lang="bg-BG" sz="2000" b="1" u="none" strike="noStrike">
                <a:solidFill>
                  <a:srgbClr val="000000"/>
                </a:solidFill>
                <a:effectLst/>
                <a:uFillTx/>
                <a:latin typeface="Trebuchet MS"/>
                <a:ea typeface="DejaVu Sans"/>
              </a:rPr>
              <a:t>6:11</a:t>
            </a:r>
            <a:endParaRPr lang="bg-BG" sz="2000" b="0" u="none" strike="noStrike">
              <a:solidFill>
                <a:srgbClr val="000000"/>
              </a:solidFill>
              <a:effectLst/>
              <a:uFillTx/>
              <a:latin typeface="Arial"/>
            </a:endParaRPr>
          </a:p>
          <a:p>
            <a:pPr>
              <a:lnSpc>
                <a:spcPct val="100000"/>
              </a:lnSpc>
              <a:spcAft>
                <a:spcPts val="850"/>
              </a:spcAft>
            </a:pPr>
            <a:r>
              <a:rPr lang="bg-BG" sz="1800" b="0" u="none" strike="noStrike">
                <a:solidFill>
                  <a:srgbClr val="000000"/>
                </a:solidFill>
                <a:effectLst/>
                <a:uFillTx/>
                <a:latin typeface="Trebuchet MS"/>
                <a:ea typeface="DejaVu Sans"/>
              </a:rPr>
              <a:t>Yoaş'ın oğlu Gidyon, buğdayı Midyanlılar'dan kurtarmak için üzüm sıkma çukurunda dövüyordu. </a:t>
            </a:r>
            <a:endParaRPr lang="bg-BG" sz="1800" b="0" u="none" strike="noStrike">
              <a:solidFill>
                <a:srgbClr val="000000"/>
              </a:solidFill>
              <a:effectLst/>
              <a:uFillTx/>
              <a:latin typeface="Arial"/>
            </a:endParaRPr>
          </a:p>
        </p:txBody>
      </p:sp>
      <p:sp>
        <p:nvSpPr>
          <p:cNvPr id="71" name="PlaceHolder 1"/>
          <p:cNvSpPr>
            <a:spLocks noGrp="1"/>
          </p:cNvSpPr>
          <p:nvPr>
            <p:ph type="title"/>
          </p:nvPr>
        </p:nvSpPr>
        <p:spPr>
          <a:xfrm>
            <a:off x="720" y="-4320"/>
            <a:ext cx="10076760" cy="544680"/>
          </a:xfrm>
          <a:prstGeom prst="rect">
            <a:avLst/>
          </a:prstGeom>
          <a:solidFill>
            <a:srgbClr val="00dcff"/>
          </a:solidFill>
          <a:ln w="0">
            <a:noFill/>
          </a:ln>
        </p:spPr>
        <p:txBody>
          <a:bodyPr lIns="0" rIns="0" tIns="0" bIns="0" anchor="ctr">
            <a:spAutoFit/>
          </a:bodyPr>
          <a:p>
            <a:pPr indent="0" algn="ctr">
              <a:lnSpc>
                <a:spcPct val="100000"/>
              </a:lnSpc>
              <a:buNone/>
              <a:tabLst>
                <a:tab algn="l" pos="0"/>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5. GİDYON </a:t>
            </a:r>
            <a:r>
              <a:rPr lang="bg-BG" sz="2400" b="1" u="none" strike="noStrike">
                <a:solidFill>
                  <a:srgbClr val="8b4513"/>
                </a:solidFill>
                <a:effectLst/>
                <a:uFillTx/>
                <a:latin typeface="Trebuchet MS"/>
              </a:rPr>
              <a:t>(b. 6-8)</a:t>
            </a:r>
            <a:endParaRPr lang="bg-BG" sz="2400" b="0" u="none" strike="noStrike">
              <a:solidFill>
                <a:srgbClr val="000000"/>
              </a:solidFill>
              <a:effectLst/>
              <a:uFillTx/>
              <a:latin typeface="Arial"/>
            </a:endParaRPr>
          </a:p>
        </p:txBody>
      </p:sp>
      <p:sp>
        <p:nvSpPr>
          <p:cNvPr id="72" name=""/>
          <p:cNvSpPr/>
          <p:nvPr/>
        </p:nvSpPr>
        <p:spPr>
          <a:xfrm>
            <a:off x="252000" y="2772000"/>
            <a:ext cx="2698560" cy="17888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spcAft>
                <a:spcPts val="850"/>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Gidyon korkudan buğdayı gizlemek zorunda kaldı.</a:t>
            </a:r>
            <a:endParaRPr lang="bg-BG" sz="1800" b="0" u="none" strike="noStrike">
              <a:solidFill>
                <a:srgbClr val="ffffff"/>
              </a:solidFill>
              <a:effectLst/>
              <a:uFillTx/>
              <a:latin typeface="Arial"/>
            </a:endParaRPr>
          </a:p>
          <a:p>
            <a:pPr marL="216000" indent="-216000">
              <a:lnSpc>
                <a:spcPct val="100000"/>
              </a:lnSpc>
              <a:spcAft>
                <a:spcPts val="850"/>
              </a:spcAft>
              <a:buClr>
                <a:srgbClr val="ffffff"/>
              </a:buClr>
              <a:buSzPct val="45000"/>
              <a:buFont typeface="Wingdings" charset="2"/>
              <a:buChar char=""/>
            </a:pPr>
            <a:r>
              <a:rPr lang="bg-BG" sz="1800" b="0" u="none" strike="noStrike">
                <a:solidFill>
                  <a:srgbClr val="ffffff"/>
                </a:solidFill>
                <a:effectLst/>
                <a:uFillTx/>
                <a:latin typeface="Trebuchet MS"/>
                <a:ea typeface="DejaVu Sans"/>
              </a:rPr>
              <a:t>Aslında harmanı dövmek için çok daha geniş yer lazım.</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52446</TotalTime>
  <Application>LibreOffice/25.8.6.2$Windows_X86_64 LibreOffice_project/b4b39682cd9868fa725bc664aff94278d315bd04</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2014-09-10T09:14:22Z</dcterms:created>
  <dc:creator/>
  <dc:description/>
  <dc:language>bg-BG</dc:language>
  <cp:lastModifiedBy/>
  <cp:lastPrinted>2026-06-13T14:18:30Z</cp:lastPrinted>
  <dcterms:modified xsi:type="dcterms:W3CDTF">2026-06-15T07:42:22Z</dcterms:modified>
  <cp:revision>330</cp:revision>
  <dc:subject/>
  <dc:title/>
</cp:coreProperties>
</file>

<file path=docProps/custom.xml><?xml version="1.0" encoding="utf-8"?>
<Properties xmlns="http://schemas.openxmlformats.org/officeDocument/2006/custom-properties" xmlns:vt="http://schemas.openxmlformats.org/officeDocument/2006/docPropsVTypes"/>
</file>